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11.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_rels/presentation.xml.rels" ContentType="application/vnd.openxmlformats-package.relationships+xml"/>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4.png" ContentType="image/png"/>
  <Override PartName="/ppt/media/image1.png" ContentType="image/png"/>
  <Override PartName="/ppt/media/image31.png" ContentType="image/png"/>
  <Override PartName="/ppt/media/image25.png" ContentType="image/png"/>
  <Override PartName="/ppt/media/image42.jpeg" ContentType="image/jpeg"/>
  <Override PartName="/ppt/media/image12.png" ContentType="image/png"/>
  <Override PartName="/ppt/media/image7.png" ContentType="image/png"/>
  <Override PartName="/ppt/media/image37.png" ContentType="image/png"/>
  <Override PartName="/ppt/media/image13.png" ContentType="image/png"/>
  <Override PartName="/ppt/media/image8.png" ContentType="image/png"/>
  <Override PartName="/ppt/media/image38.png" ContentType="image/png"/>
  <Override PartName="/ppt/media/image40.png" ContentType="image/png"/>
  <Override PartName="/ppt/media/image9.png" ContentType="image/png"/>
  <Override PartName="/ppt/media/image39.png" ContentType="image/png"/>
  <Override PartName="/ppt/media/image41.png" ContentType="image/png"/>
  <Override PartName="/ppt/media/image30.png" ContentType="image/png"/>
  <Override PartName="/ppt/media/image28.png" ContentType="image/png"/>
  <Override PartName="/ppt/media/image43.png" ContentType="image/png"/>
  <Override PartName="/ppt/media/image44.png" ContentType="image/png"/>
  <Override PartName="/ppt/media/image11.png" ContentType="image/png"/>
  <Override PartName="/ppt/media/image36.png" ContentType="image/png"/>
  <Override PartName="/ppt/media/image6.png" ContentType="image/png"/>
  <Override PartName="/ppt/media/image29.png" ContentType="image/png"/>
  <Override PartName="/ppt/media/image10.png" ContentType="image/png"/>
  <Override PartName="/ppt/media/image5.png" ContentType="image/png"/>
  <Override PartName="/ppt/media/image35.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slideLayouts/_rels/slideLayout114.xml.rels" ContentType="application/vnd.openxmlformats-package.relationships+xml"/>
  <Override PartName="/ppt/slideLayouts/_rels/slideLayout10.xml.rels" ContentType="application/vnd.openxmlformats-package.relationships+xml"/>
  <Override PartName="/ppt/slideLayouts/_rels/slideLayout110.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126.xml.rels" ContentType="application/vnd.openxmlformats-package.relationships+xml"/>
  <Override PartName="/ppt/slideLayouts/_rels/slideLayout7.xml.rels" ContentType="application/vnd.openxmlformats-package.relationships+xml"/>
  <Override PartName="/ppt/slideLayouts/_rels/slideLayout19.xml.rels" ContentType="application/vnd.openxmlformats-package.relationships+xml"/>
  <Override PartName="/ppt/slideLayouts/_rels/slideLayout8.xml.rels" ContentType="application/vnd.openxmlformats-package.relationships+xml"/>
  <Override PartName="/ppt/slideLayouts/_rels/slideLayout132.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46.xml.rels" ContentType="application/vnd.openxmlformats-package.relationships+xml"/>
  <Override PartName="/ppt/slideLayouts/_rels/slideLayout90.xml.rels" ContentType="application/vnd.openxmlformats-package.relationships+xml"/>
  <Override PartName="/ppt/slideLayouts/_rels/slideLayout112.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41.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95.xml.rels" ContentType="application/vnd.openxmlformats-package.relationships+xml"/>
  <Override PartName="/ppt/slideLayouts/_rels/slideLayout64.xml.rels" ContentType="application/vnd.openxmlformats-package.relationships+xml"/>
  <Override PartName="/ppt/slideLayouts/_rels/slideLayout9.xml.rels" ContentType="application/vnd.openxmlformats-package.relationships+xml"/>
  <Override PartName="/ppt/slideLayouts/_rels/slideLayout77.xml.rels" ContentType="application/vnd.openxmlformats-package.relationships+xml"/>
  <Override PartName="/ppt/slideLayouts/_rels/slideLayout49.xml.rels" ContentType="application/vnd.openxmlformats-package.relationships+xml"/>
  <Override PartName="/ppt/slideLayouts/_rels/slideLayout93.xml.rels" ContentType="application/vnd.openxmlformats-package.relationships+xml"/>
  <Override PartName="/ppt/slideLayouts/_rels/slideLayout23.xml.rels" ContentType="application/vnd.openxmlformats-package.relationships+xml"/>
  <Override PartName="/ppt/slideLayouts/_rels/slideLayout127.xml.rels" ContentType="application/vnd.openxmlformats-package.relationships+xml"/>
  <Override PartName="/ppt/slideLayouts/_rels/slideLayout89.xml.rels" ContentType="application/vnd.openxmlformats-package.relationships+xml"/>
  <Override PartName="/ppt/slideLayouts/_rels/slideLayout14.xml.rels" ContentType="application/vnd.openxmlformats-package.relationships+xml"/>
  <Override PartName="/ppt/slideLayouts/_rels/slideLayout65.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15.xml.rels" ContentType="application/vnd.openxmlformats-package.relationships+xml"/>
  <Override PartName="/ppt/slideLayouts/_rels/slideLayout122.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3.xml.rels" ContentType="application/vnd.openxmlformats-package.relationships+xml"/>
  <Override PartName="/ppt/slideLayouts/_rels/slideLayout45.xml.rels" ContentType="application/vnd.openxmlformats-package.relationships+xml"/>
  <Override PartName="/ppt/slideLayouts/_rels/slideLayout82.xml.rels" ContentType="application/vnd.openxmlformats-package.relationships+xml"/>
  <Override PartName="/ppt/slideLayouts/_rels/slideLayout38.xml.rels" ContentType="application/vnd.openxmlformats-package.relationships+xml"/>
  <Override PartName="/ppt/slideLayouts/_rels/slideLayout131.xml.rels" ContentType="application/vnd.openxmlformats-package.relationships+xml"/>
  <Override PartName="/ppt/slideLayouts/_rels/slideLayout59.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91.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0.xml.rels" ContentType="application/vnd.openxmlformats-package.relationships+xml"/>
  <Override PartName="/ppt/slideLayouts/_rels/slideLayout24.xml.rels" ContentType="application/vnd.openxmlformats-package.relationships+xml"/>
  <Override PartName="/ppt/slideLayouts/_rels/slideLayout128.xml.rels" ContentType="application/vnd.openxmlformats-package.relationships+xml"/>
  <Override PartName="/ppt/slideLayouts/_rels/slideLayout121.xml.rels" ContentType="application/vnd.openxmlformats-package.relationships+xml"/>
  <Override PartName="/ppt/slideLayouts/_rels/slideLayout130.xml.rels" ContentType="application/vnd.openxmlformats-package.relationships+xml"/>
  <Override PartName="/ppt/slideLayouts/_rels/slideLayout44.xml.rels" ContentType="application/vnd.openxmlformats-package.relationships+xml"/>
  <Override PartName="/ppt/slideLayouts/_rels/slideLayout6.xml.rels" ContentType="application/vnd.openxmlformats-package.relationships+xml"/>
  <Override PartName="/ppt/slideLayouts/_rels/slideLayout111.xml.rels" ContentType="application/vnd.openxmlformats-package.relationships+xml"/>
  <Override PartName="/ppt/slideLayouts/_rels/slideLayout125.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3.xml.rels" ContentType="application/vnd.openxmlformats-package.relationships+xml"/>
  <Override PartName="/ppt/slideLayouts/_rels/slideLayout96.xml.rels" ContentType="application/vnd.openxmlformats-package.relationships+xml"/>
  <Override PartName="/ppt/slideLayouts/_rels/slideLayout124.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51.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92.xml.rels" ContentType="application/vnd.openxmlformats-package.relationships+xml"/>
  <Override PartName="/ppt/slideLayouts/_rels/slideLayout48.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119.xml.rels" ContentType="application/vnd.openxmlformats-package.relationships+xml"/>
  <Override PartName="/ppt/slideLayouts/_rels/slideLayout15.xml.rels" ContentType="application/vnd.openxmlformats-package.relationships+xml"/>
  <Override PartName="/ppt/slideLayouts/_rels/slideLayout116.xml.rels" ContentType="application/vnd.openxmlformats-package.relationships+xml"/>
  <Override PartName="/ppt/slideLayouts/_rels/slideLayout12.xml.rels" ContentType="application/vnd.openxmlformats-package.relationships+xml"/>
  <Override PartName="/ppt/slideLayouts/_rels/slideLayout36.xml.rels" ContentType="application/vnd.openxmlformats-package.relationships+xml"/>
  <Override PartName="/ppt/slideLayouts/_rels/slideLayout80.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117.xml.rels" ContentType="application/vnd.openxmlformats-package.relationships+xml"/>
  <Override PartName="/ppt/slideLayouts/_rels/slideLayout13.xml.rels" ContentType="application/vnd.openxmlformats-package.relationships+xml"/>
  <Override PartName="/ppt/slideLayouts/_rels/slideLayout37.xml.rels" ContentType="application/vnd.openxmlformats-package.relationships+xml"/>
  <Override PartName="/ppt/slideLayouts/_rels/slideLayout81.xml.rels" ContentType="application/vnd.openxmlformats-package.relationships+xml"/>
  <Override PartName="/ppt/slideLayouts/_rels/slideLayout98.xml.rels" ContentType="application/vnd.openxmlformats-package.relationships+xml"/>
  <Override PartName="/ppt/slideLayouts/_rels/slideLayout107.xml.rels" ContentType="application/vnd.openxmlformats-package.relationships+xml"/>
  <Override PartName="/ppt/slideLayouts/_rels/slideLayout129.xml.rels" ContentType="application/vnd.openxmlformats-package.relationships+xml"/>
  <Override PartName="/ppt/slideLayouts/_rels/slideLayout25.xml.rels" ContentType="application/vnd.openxmlformats-package.relationships+xml"/>
  <Override PartName="/ppt/slideLayouts/_rels/slideLayout70.xml.rels" ContentType="application/vnd.openxmlformats-package.relationships+xml"/>
  <Override PartName="/ppt/slideLayouts/_rels/slideLayout26.xml.rels" ContentType="application/vnd.openxmlformats-package.relationships+xml"/>
  <Override PartName="/ppt/slideLayouts/_rels/slideLayout94.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6.xml.rels" ContentType="application/vnd.openxmlformats-package.relationships+xml"/>
  <Override PartName="/ppt/slideLayouts/_rels/slideLayout87.xml.rels" ContentType="application/vnd.openxmlformats-package.relationships+xml"/>
  <Override PartName="/ppt/slideLayouts/_rels/slideLayout88.xml.rels" ContentType="application/vnd.openxmlformats-package.relationships+xml"/>
  <Override PartName="/ppt/slideLayouts/_rels/slideLayout27.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28.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100.xml.rels" ContentType="application/vnd.openxmlformats-package.relationships+xml"/>
  <Override PartName="/ppt/slideLayouts/_rels/slideLayout101.xml.rels" ContentType="application/vnd.openxmlformats-package.relationships+xml"/>
  <Override PartName="/ppt/slideLayouts/_rels/slideLayout102.xml.rels" ContentType="application/vnd.openxmlformats-package.relationships+xml"/>
  <Override PartName="/ppt/slideLayouts/_rels/slideLayout103.xml.rels" ContentType="application/vnd.openxmlformats-package.relationships+xml"/>
  <Override PartName="/ppt/slideLayouts/slideLayout124.xml" ContentType="application/vnd.openxmlformats-officedocument.presentationml.slideLayout+xml"/>
  <Override PartName="/ppt/slideLayouts/slideLayout123.xml" ContentType="application/vnd.openxmlformats-officedocument.presentationml.slideLayout+xml"/>
  <Override PartName="/ppt/slideLayouts/slideLayout122.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9.xml" ContentType="application/vnd.openxmlformats-officedocument.presentationml.slideLayout+xml"/>
  <Override PartName="/ppt/slideLayouts/slideLayout14.xml" ContentType="application/vnd.openxmlformats-officedocument.presentationml.slideLayout+xml"/>
  <Override PartName="/ppt/slideLayouts/slideLayout82.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57.xml" ContentType="application/vnd.openxmlformats-officedocument.presentationml.slideLayout+xml"/>
  <Override PartName="/ppt/slideLayouts/slideLayout127.xml" ContentType="application/vnd.openxmlformats-officedocument.presentationml.slideLayout+xml"/>
  <Override PartName="/ppt/slideLayouts/slideLayout59.xml" ContentType="application/vnd.openxmlformats-officedocument.presentationml.slideLayout+xml"/>
  <Override PartName="/ppt/slideLayouts/slideLayout128.xml" ContentType="application/vnd.openxmlformats-officedocument.presentationml.slideLayout+xml"/>
  <Override PartName="/ppt/slideLayouts/slideLayout115.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92.xml" ContentType="application/vnd.openxmlformats-officedocument.presentationml.slideLayout+xml"/>
  <Override PartName="/ppt/slideLayouts/slideLayout24.xml" ContentType="application/vnd.openxmlformats-officedocument.presentationml.slideLayout+xml"/>
  <Override PartName="/ppt/slideLayouts/slideLayout129.xml" ContentType="application/vnd.openxmlformats-officedocument.presentationml.slideLayout+xml"/>
  <Override PartName="/ppt/slideLayouts/slideLayout116.xml" ContentType="application/vnd.openxmlformats-officedocument.presentationml.slideLayout+xml"/>
  <Override PartName="/ppt/slideLayouts/slideLayout11.xml" ContentType="application/vnd.openxmlformats-officedocument.presentationml.slideLayout+xml"/>
  <Override PartName="/ppt/slideLayouts/slideLayout22.xml" ContentType="application/vnd.openxmlformats-officedocument.presentationml.slideLayout+xml"/>
  <Override PartName="/ppt/slideLayouts/slideLayout90.xml" ContentType="application/vnd.openxmlformats-officedocument.presentationml.slideLayout+xml"/>
  <Override PartName="/ppt/slideLayouts/slideLayout48.xml" ContentType="application/vnd.openxmlformats-officedocument.presentationml.slideLayout+xml"/>
  <Override PartName="/ppt/slideLayouts/slideLayout117.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4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52.xml" ContentType="application/vnd.openxmlformats-officedocument.presentationml.slideLayout+xml"/>
  <Override PartName="/ppt/slideLayouts/slideLayout130.xml" ContentType="application/vnd.openxmlformats-officedocument.presentationml.slideLayout+xml"/>
  <Override PartName="/ppt/slideLayouts/slideLayout5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3.xml" ContentType="application/vnd.openxmlformats-officedocument.presentationml.slideLayout+xml"/>
  <Override PartName="/ppt/slideLayouts/slideLayout131.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118.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39.xml" ContentType="application/vnd.openxmlformats-officedocument.presentationml.slideLayout+xml"/>
  <Override PartName="/ppt/slideLayouts/slideLayout132.xml" ContentType="application/vnd.openxmlformats-officedocument.presentationml.slideLayout+xml"/>
  <Override PartName="/ppt/slideLayouts/slideLayout40.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83.xml" ContentType="application/vnd.openxmlformats-officedocument.presentationml.slideLayout+xml"/>
  <Override PartName="/ppt/slideLayouts/slideLayout15.xml" ContentType="application/vnd.openxmlformats-officedocument.presentationml.slideLayout+xml"/>
  <Override PartName="/ppt/slideLayouts/slideLayout12.xml" ContentType="application/vnd.openxmlformats-officedocument.presentationml.slideLayout+xml"/>
  <Override PartName="/ppt/slideLayouts/slideLayout80.xml" ContentType="application/vnd.openxmlformats-officedocument.presentationml.slideLayout+xml"/>
  <Override PartName="/ppt/slideLayouts/slideLayout84.xml" ContentType="application/vnd.openxmlformats-officedocument.presentationml.slideLayout+xml"/>
  <Override PartName="/ppt/slideLayouts/slideLayout16.xml" ContentType="application/vnd.openxmlformats-officedocument.presentationml.slideLayout+xml"/>
  <Override PartName="/ppt/slideLayouts/slideLayout13.xml" ContentType="application/vnd.openxmlformats-officedocument.presentationml.slideLayout+xml"/>
  <Override PartName="/ppt/slideLayouts/slideLayout81.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17.xml" ContentType="application/vnd.openxmlformats-officedocument.presentationml.slideLayout+xml"/>
  <Override PartName="/ppt/slideLayouts/slideLayout85.xml" ContentType="application/vnd.openxmlformats-officedocument.presentationml.slideLayout+xml"/>
  <Override PartName="/ppt/slideLayouts/slideLayout18.xml" ContentType="application/vnd.openxmlformats-officedocument.presentationml.slideLayout+xml"/>
  <Override PartName="/ppt/slideLayouts/slideLayout86.xml" ContentType="application/vnd.openxmlformats-officedocument.presentationml.slideLayout+xml"/>
  <Override PartName="/ppt/slideLayouts/slideLayout19.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27.xml" ContentType="application/vnd.openxmlformats-officedocument.presentationml.slideLayout+xml"/>
  <Override PartName="/ppt/slideLayouts/slideLayout1.xml" ContentType="application/vnd.openxmlformats-officedocument.presentationml.slideLayout+xml"/>
  <Override PartName="/ppt/slideLayouts/slideLayout95.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96.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97.xml" ContentType="application/vnd.openxmlformats-officedocument.presentationml.slideLayout+xml"/>
  <Override PartName="/ppt/slideLayouts/slideLayout4.xml" ContentType="application/vnd.openxmlformats-officedocument.presentationml.slideLayout+xml"/>
  <Override PartName="/ppt/slideLayouts/slideLayout98.xml" ContentType="application/vnd.openxmlformats-officedocument.presentationml.slideLayout+xml"/>
  <Override PartName="/ppt/slideLayouts/slideLayout5.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8.xml" ContentType="application/vnd.openxmlformats-officedocument.presentationml.slide+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16.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24.xml.rels" ContentType="application/vnd.openxmlformats-package.relationships+xml"/>
  <Override PartName="/ppt/slides/_rels/slide27.xml.rels" ContentType="application/vnd.openxmlformats-package.relationships+xml"/>
  <Override PartName="/ppt/slides/_rels/slide9.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28.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slide16.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slide" Target="slides/slide17.xml"/><Relationship Id="rId30" Type="http://schemas.openxmlformats.org/officeDocument/2006/relationships/slide" Target="slides/slide18.xml"/><Relationship Id="rId31" Type="http://schemas.openxmlformats.org/officeDocument/2006/relationships/slide" Target="slides/slide19.xml"/><Relationship Id="rId32" Type="http://schemas.openxmlformats.org/officeDocument/2006/relationships/slide" Target="slides/slide20.xml"/><Relationship Id="rId33" Type="http://schemas.openxmlformats.org/officeDocument/2006/relationships/slide" Target="slides/slide21.xml"/><Relationship Id="rId34" Type="http://schemas.openxmlformats.org/officeDocument/2006/relationships/slide" Target="slides/slide22.xml"/><Relationship Id="rId35" Type="http://schemas.openxmlformats.org/officeDocument/2006/relationships/slide" Target="slides/slide23.xml"/><Relationship Id="rId36" Type="http://schemas.openxmlformats.org/officeDocument/2006/relationships/slide" Target="slides/slide24.xml"/><Relationship Id="rId37" Type="http://schemas.openxmlformats.org/officeDocument/2006/relationships/slide" Target="slides/slide25.xml"/><Relationship Id="rId38" Type="http://schemas.openxmlformats.org/officeDocument/2006/relationships/slide" Target="slides/slide26.xml"/><Relationship Id="rId39" Type="http://schemas.openxmlformats.org/officeDocument/2006/relationships/slide" Target="slides/slide27.xml"/><Relationship Id="rId40" Type="http://schemas.openxmlformats.org/officeDocument/2006/relationships/slide" Target="slides/slide2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5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3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5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5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358"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6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3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6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6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6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6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6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36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7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73"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7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76"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7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7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79"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38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38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3"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90"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9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9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39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97"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9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99"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0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401"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0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0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0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0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0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1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41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1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1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16"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41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6"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9"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4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4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19"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42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42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422"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42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42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3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3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3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3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3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4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4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4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4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44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4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4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4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4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5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5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5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45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5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45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45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46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62"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46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46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465"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46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46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9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0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1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1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0"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2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2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23"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2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2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4"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8"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3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4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4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4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4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5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5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6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3"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6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6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66"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6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6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76"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7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8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3"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8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8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9"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9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9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9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9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9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0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5"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0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0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08"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0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1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1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2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2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2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2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23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3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3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3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3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3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8"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4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4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4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4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8"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4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5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51"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5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5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6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6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6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6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7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27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7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7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7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7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8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8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8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8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8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8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8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90"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9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9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93"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9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9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04"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0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08"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30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1"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1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31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1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3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1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2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2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32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3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3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33"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3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3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36"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33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33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4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4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0.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1.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7.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8.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9.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Group 1"/>
          <p:cNvGrpSpPr/>
          <p:nvPr/>
        </p:nvGrpSpPr>
        <p:grpSpPr>
          <a:xfrm>
            <a:off x="-9000" y="6358680"/>
            <a:ext cx="12200400" cy="469800"/>
            <a:chOff x="-9000" y="6358680"/>
            <a:chExt cx="12200400" cy="469800"/>
          </a:xfrm>
        </p:grpSpPr>
        <p:sp>
          <p:nvSpPr>
            <p:cNvPr id="1"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2" name="Google Shape;14;p1" descr=""/>
            <p:cNvPicPr/>
            <p:nvPr/>
          </p:nvPicPr>
          <p:blipFill>
            <a:blip r:embed="rId2"/>
            <a:stretch/>
          </p:blipFill>
          <p:spPr>
            <a:xfrm>
              <a:off x="10548360" y="6358680"/>
              <a:ext cx="469800" cy="469800"/>
            </a:xfrm>
            <a:prstGeom prst="rect">
              <a:avLst/>
            </a:prstGeom>
            <a:ln>
              <a:noFill/>
            </a:ln>
          </p:spPr>
        </p:pic>
        <p:sp>
          <p:nvSpPr>
            <p:cNvPr id="3"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4"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5"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82" name="Group 1"/>
          <p:cNvGrpSpPr/>
          <p:nvPr/>
        </p:nvGrpSpPr>
        <p:grpSpPr>
          <a:xfrm>
            <a:off x="-9000" y="6358680"/>
            <a:ext cx="12200400" cy="469800"/>
            <a:chOff x="-9000" y="6358680"/>
            <a:chExt cx="12200400" cy="469800"/>
          </a:xfrm>
        </p:grpSpPr>
        <p:sp>
          <p:nvSpPr>
            <p:cNvPr id="383"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384" name="Google Shape;14;p1" descr=""/>
            <p:cNvPicPr/>
            <p:nvPr/>
          </p:nvPicPr>
          <p:blipFill>
            <a:blip r:embed="rId2"/>
            <a:stretch/>
          </p:blipFill>
          <p:spPr>
            <a:xfrm>
              <a:off x="10548360" y="6358680"/>
              <a:ext cx="469800" cy="469800"/>
            </a:xfrm>
            <a:prstGeom prst="rect">
              <a:avLst/>
            </a:prstGeom>
            <a:ln>
              <a:noFill/>
            </a:ln>
          </p:spPr>
        </p:pic>
        <p:sp>
          <p:nvSpPr>
            <p:cNvPr id="385"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386" name="CustomShape 4"/>
          <p:cNvSpPr/>
          <p:nvPr/>
        </p:nvSpPr>
        <p:spPr>
          <a:xfrm>
            <a:off x="730800" y="280152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387"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388"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25" name="Group 1"/>
          <p:cNvGrpSpPr/>
          <p:nvPr/>
        </p:nvGrpSpPr>
        <p:grpSpPr>
          <a:xfrm>
            <a:off x="-9000" y="6358680"/>
            <a:ext cx="12200400" cy="469800"/>
            <a:chOff x="-9000" y="6358680"/>
            <a:chExt cx="12200400" cy="469800"/>
          </a:xfrm>
        </p:grpSpPr>
        <p:sp>
          <p:nvSpPr>
            <p:cNvPr id="426"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427" name="Google Shape;14;p1" descr=""/>
            <p:cNvPicPr/>
            <p:nvPr/>
          </p:nvPicPr>
          <p:blipFill>
            <a:blip r:embed="rId2"/>
            <a:stretch/>
          </p:blipFill>
          <p:spPr>
            <a:xfrm>
              <a:off x="10548360" y="6358680"/>
              <a:ext cx="469800" cy="469800"/>
            </a:xfrm>
            <a:prstGeom prst="rect">
              <a:avLst/>
            </a:prstGeom>
            <a:ln>
              <a:noFill/>
            </a:ln>
          </p:spPr>
        </p:pic>
        <p:sp>
          <p:nvSpPr>
            <p:cNvPr id="428"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429" name="CustomShape 4"/>
          <p:cNvSpPr/>
          <p:nvPr/>
        </p:nvSpPr>
        <p:spPr>
          <a:xfrm>
            <a:off x="5629680" y="223344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430"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431"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2" name="Group 1"/>
          <p:cNvGrpSpPr/>
          <p:nvPr/>
        </p:nvGrpSpPr>
        <p:grpSpPr>
          <a:xfrm>
            <a:off x="-9000" y="6358680"/>
            <a:ext cx="12200400" cy="469800"/>
            <a:chOff x="-9000" y="6358680"/>
            <a:chExt cx="12200400" cy="469800"/>
          </a:xfrm>
        </p:grpSpPr>
        <p:sp>
          <p:nvSpPr>
            <p:cNvPr id="43"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44" name="Google Shape;14;p1" descr=""/>
            <p:cNvPicPr/>
            <p:nvPr/>
          </p:nvPicPr>
          <p:blipFill>
            <a:blip r:embed="rId2"/>
            <a:stretch/>
          </p:blipFill>
          <p:spPr>
            <a:xfrm>
              <a:off x="10548360" y="6358680"/>
              <a:ext cx="469800" cy="469800"/>
            </a:xfrm>
            <a:prstGeom prst="rect">
              <a:avLst/>
            </a:prstGeom>
            <a:ln>
              <a:noFill/>
            </a:ln>
          </p:spPr>
        </p:pic>
        <p:sp>
          <p:nvSpPr>
            <p:cNvPr id="45"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46"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47"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4" name="Group 1"/>
          <p:cNvGrpSpPr/>
          <p:nvPr/>
        </p:nvGrpSpPr>
        <p:grpSpPr>
          <a:xfrm>
            <a:off x="-9000" y="6358680"/>
            <a:ext cx="12200400" cy="469800"/>
            <a:chOff x="-9000" y="6358680"/>
            <a:chExt cx="12200400" cy="469800"/>
          </a:xfrm>
        </p:grpSpPr>
        <p:sp>
          <p:nvSpPr>
            <p:cNvPr id="85"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86" name="Google Shape;14;p1" descr=""/>
            <p:cNvPicPr/>
            <p:nvPr/>
          </p:nvPicPr>
          <p:blipFill>
            <a:blip r:embed="rId2"/>
            <a:stretch/>
          </p:blipFill>
          <p:spPr>
            <a:xfrm>
              <a:off x="10548360" y="6358680"/>
              <a:ext cx="469800" cy="469800"/>
            </a:xfrm>
            <a:prstGeom prst="rect">
              <a:avLst/>
            </a:prstGeom>
            <a:ln>
              <a:noFill/>
            </a:ln>
          </p:spPr>
        </p:pic>
        <p:sp>
          <p:nvSpPr>
            <p:cNvPr id="87"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88"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89"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6" name="Group 1"/>
          <p:cNvGrpSpPr/>
          <p:nvPr/>
        </p:nvGrpSpPr>
        <p:grpSpPr>
          <a:xfrm>
            <a:off x="-9000" y="6358680"/>
            <a:ext cx="12200400" cy="469800"/>
            <a:chOff x="-9000" y="6358680"/>
            <a:chExt cx="12200400" cy="469800"/>
          </a:xfrm>
        </p:grpSpPr>
        <p:sp>
          <p:nvSpPr>
            <p:cNvPr id="127"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128" name="Google Shape;14;p1" descr=""/>
            <p:cNvPicPr/>
            <p:nvPr/>
          </p:nvPicPr>
          <p:blipFill>
            <a:blip r:embed="rId2"/>
            <a:stretch/>
          </p:blipFill>
          <p:spPr>
            <a:xfrm>
              <a:off x="10548360" y="6358680"/>
              <a:ext cx="469800" cy="469800"/>
            </a:xfrm>
            <a:prstGeom prst="rect">
              <a:avLst/>
            </a:prstGeom>
            <a:ln>
              <a:noFill/>
            </a:ln>
          </p:spPr>
        </p:pic>
        <p:sp>
          <p:nvSpPr>
            <p:cNvPr id="129"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130" name="CustomShape 4"/>
          <p:cNvSpPr/>
          <p:nvPr/>
        </p:nvSpPr>
        <p:spPr>
          <a:xfrm>
            <a:off x="796320" y="192312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131"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32"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69" name="Group 1"/>
          <p:cNvGrpSpPr/>
          <p:nvPr/>
        </p:nvGrpSpPr>
        <p:grpSpPr>
          <a:xfrm>
            <a:off x="-9000" y="6358680"/>
            <a:ext cx="12200400" cy="469800"/>
            <a:chOff x="-9000" y="6358680"/>
            <a:chExt cx="12200400" cy="469800"/>
          </a:xfrm>
        </p:grpSpPr>
        <p:sp>
          <p:nvSpPr>
            <p:cNvPr id="170"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171" name="Google Shape;14;p1" descr=""/>
            <p:cNvPicPr/>
            <p:nvPr/>
          </p:nvPicPr>
          <p:blipFill>
            <a:blip r:embed="rId2"/>
            <a:stretch/>
          </p:blipFill>
          <p:spPr>
            <a:xfrm>
              <a:off x="10548360" y="6358680"/>
              <a:ext cx="469800" cy="469800"/>
            </a:xfrm>
            <a:prstGeom prst="rect">
              <a:avLst/>
            </a:prstGeom>
            <a:ln>
              <a:noFill/>
            </a:ln>
          </p:spPr>
        </p:pic>
        <p:sp>
          <p:nvSpPr>
            <p:cNvPr id="172"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173"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7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11" name="Group 1"/>
          <p:cNvGrpSpPr/>
          <p:nvPr/>
        </p:nvGrpSpPr>
        <p:grpSpPr>
          <a:xfrm>
            <a:off x="-9000" y="6358680"/>
            <a:ext cx="12200400" cy="469800"/>
            <a:chOff x="-9000" y="6358680"/>
            <a:chExt cx="12200400" cy="469800"/>
          </a:xfrm>
        </p:grpSpPr>
        <p:sp>
          <p:nvSpPr>
            <p:cNvPr id="212"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213" name="Google Shape;14;p1" descr=""/>
            <p:cNvPicPr/>
            <p:nvPr/>
          </p:nvPicPr>
          <p:blipFill>
            <a:blip r:embed="rId2"/>
            <a:stretch/>
          </p:blipFill>
          <p:spPr>
            <a:xfrm>
              <a:off x="10548360" y="6358680"/>
              <a:ext cx="469800" cy="469800"/>
            </a:xfrm>
            <a:prstGeom prst="rect">
              <a:avLst/>
            </a:prstGeom>
            <a:ln>
              <a:noFill/>
            </a:ln>
          </p:spPr>
        </p:pic>
        <p:sp>
          <p:nvSpPr>
            <p:cNvPr id="214"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215" name="CustomShape 4"/>
          <p:cNvSpPr/>
          <p:nvPr/>
        </p:nvSpPr>
        <p:spPr>
          <a:xfrm>
            <a:off x="730800" y="223344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216"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217"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54" name="Group 1"/>
          <p:cNvGrpSpPr/>
          <p:nvPr/>
        </p:nvGrpSpPr>
        <p:grpSpPr>
          <a:xfrm>
            <a:off x="-9000" y="6358680"/>
            <a:ext cx="12200400" cy="469800"/>
            <a:chOff x="-9000" y="6358680"/>
            <a:chExt cx="12200400" cy="469800"/>
          </a:xfrm>
        </p:grpSpPr>
        <p:sp>
          <p:nvSpPr>
            <p:cNvPr id="255"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256" name="Google Shape;14;p1" descr=""/>
            <p:cNvPicPr/>
            <p:nvPr/>
          </p:nvPicPr>
          <p:blipFill>
            <a:blip r:embed="rId2"/>
            <a:stretch/>
          </p:blipFill>
          <p:spPr>
            <a:xfrm>
              <a:off x="10548360" y="6358680"/>
              <a:ext cx="469800" cy="469800"/>
            </a:xfrm>
            <a:prstGeom prst="rect">
              <a:avLst/>
            </a:prstGeom>
            <a:ln>
              <a:noFill/>
            </a:ln>
          </p:spPr>
        </p:pic>
        <p:sp>
          <p:nvSpPr>
            <p:cNvPr id="257"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258"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259"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96" name="Group 1"/>
          <p:cNvGrpSpPr/>
          <p:nvPr/>
        </p:nvGrpSpPr>
        <p:grpSpPr>
          <a:xfrm>
            <a:off x="-9000" y="6358680"/>
            <a:ext cx="12200400" cy="469800"/>
            <a:chOff x="-9000" y="6358680"/>
            <a:chExt cx="12200400" cy="469800"/>
          </a:xfrm>
        </p:grpSpPr>
        <p:sp>
          <p:nvSpPr>
            <p:cNvPr id="297"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298" name="Google Shape;14;p1" descr=""/>
            <p:cNvPicPr/>
            <p:nvPr/>
          </p:nvPicPr>
          <p:blipFill>
            <a:blip r:embed="rId2"/>
            <a:stretch/>
          </p:blipFill>
          <p:spPr>
            <a:xfrm>
              <a:off x="10548360" y="6358680"/>
              <a:ext cx="469800" cy="469800"/>
            </a:xfrm>
            <a:prstGeom prst="rect">
              <a:avLst/>
            </a:prstGeom>
            <a:ln>
              <a:noFill/>
            </a:ln>
          </p:spPr>
        </p:pic>
        <p:sp>
          <p:nvSpPr>
            <p:cNvPr id="299"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300" name="CustomShape 4"/>
          <p:cNvSpPr/>
          <p:nvPr/>
        </p:nvSpPr>
        <p:spPr>
          <a:xfrm>
            <a:off x="730800" y="223344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301"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302"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39" name="Group 1"/>
          <p:cNvGrpSpPr/>
          <p:nvPr/>
        </p:nvGrpSpPr>
        <p:grpSpPr>
          <a:xfrm>
            <a:off x="-9000" y="6358680"/>
            <a:ext cx="12200400" cy="469800"/>
            <a:chOff x="-9000" y="6358680"/>
            <a:chExt cx="12200400" cy="469800"/>
          </a:xfrm>
        </p:grpSpPr>
        <p:sp>
          <p:nvSpPr>
            <p:cNvPr id="340" name="CustomShape 2"/>
            <p:cNvSpPr/>
            <p:nvPr/>
          </p:nvSpPr>
          <p:spPr>
            <a:xfrm>
              <a:off x="-9000" y="6609240"/>
              <a:ext cx="10469520" cy="45000"/>
            </a:xfrm>
            <a:prstGeom prst="rect">
              <a:avLst/>
            </a:prstGeom>
            <a:solidFill>
              <a:srgbClr val="004586"/>
            </a:solidFill>
            <a:ln>
              <a:noFill/>
            </a:ln>
          </p:spPr>
          <p:style>
            <a:lnRef idx="0"/>
            <a:fillRef idx="0"/>
            <a:effectRef idx="0"/>
            <a:fontRef idx="minor"/>
          </p:style>
        </p:sp>
        <p:pic>
          <p:nvPicPr>
            <p:cNvPr id="341" name="Google Shape;14;p1" descr=""/>
            <p:cNvPicPr/>
            <p:nvPr/>
          </p:nvPicPr>
          <p:blipFill>
            <a:blip r:embed="rId2"/>
            <a:stretch/>
          </p:blipFill>
          <p:spPr>
            <a:xfrm>
              <a:off x="10548360" y="6358680"/>
              <a:ext cx="469800" cy="469800"/>
            </a:xfrm>
            <a:prstGeom prst="rect">
              <a:avLst/>
            </a:prstGeom>
            <a:ln>
              <a:noFill/>
            </a:ln>
          </p:spPr>
        </p:pic>
        <p:sp>
          <p:nvSpPr>
            <p:cNvPr id="342" name="CustomShape 3"/>
            <p:cNvSpPr/>
            <p:nvPr/>
          </p:nvSpPr>
          <p:spPr>
            <a:xfrm flipH="1" rot="10800000">
              <a:off x="11105640" y="6609960"/>
              <a:ext cx="1085760" cy="45000"/>
            </a:xfrm>
            <a:prstGeom prst="rect">
              <a:avLst/>
            </a:prstGeom>
            <a:solidFill>
              <a:srgbClr val="004586"/>
            </a:solidFill>
            <a:ln>
              <a:noFill/>
            </a:ln>
          </p:spPr>
          <p:style>
            <a:lnRef idx="0"/>
            <a:fillRef idx="0"/>
            <a:effectRef idx="0"/>
            <a:fontRef idx="minor"/>
          </p:style>
        </p:sp>
      </p:grpSp>
      <p:sp>
        <p:nvSpPr>
          <p:cNvPr id="343" name="CustomShape 4"/>
          <p:cNvSpPr/>
          <p:nvPr/>
        </p:nvSpPr>
        <p:spPr>
          <a:xfrm>
            <a:off x="4558680" y="2233440"/>
            <a:ext cx="93204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344"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345"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09.xml"/>
</Relationships>
</file>

<file path=ppt/slides/_rels/slide11.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49.xml"/>
</Relationships>
</file>

<file path=ppt/slides/_rels/slide12.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49.xml"/>
</Relationships>
</file>

<file path=ppt/slides/_rels/slide13.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21.xml"/>
</Relationships>
</file>

<file path=ppt/slides/_rels/slide14.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49.xml"/>
</Relationships>
</file>

<file path=ppt/slides/_rels/slide15.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49.xml"/>
</Relationships>
</file>

<file path=ppt/slides/_rels/slide16.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73.xml"/>
</Relationships>
</file>

<file path=ppt/slides/_rels/slide17.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9.xml"/>
</Relationships>
</file>

<file path=ppt/slides/_rels/slide1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hyperlink" Target="https://github.com/knoldus/node-hello" TargetMode="External"/><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49.xml"/>
</Relationships>
</file>

<file path=ppt/slides/_rels/slide21.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49.xml"/>
</Relationships>
</file>

<file path=ppt/slides/_rels/slide2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slideLayout" Target="../slideLayouts/slideLayout49.xml"/>
</Relationships>
</file>

<file path=ppt/slides/_rels/slide24.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9.xml"/>
</Relationships>
</file>

<file path=ppt/slides/_rels/slide25.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49.xml"/>
</Relationships>
</file>

<file path=ppt/slides/_rels/slide26.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49.xml"/>
</Relationships>
</file>

<file path=ppt/slides/_rels/slide27.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49.xml"/>
</Relationships>
</file>

<file path=ppt/slides/_rels/slide28.xml.rels><?xml version="1.0" encoding="UTF-8"?>
<Relationships xmlns="http://schemas.openxmlformats.org/package/2006/relationships"><Relationship Id="rId1" Type="http://schemas.openxmlformats.org/officeDocument/2006/relationships/image" Target="../media/image42.jpeg"/><Relationship Id="rId2" Type="http://schemas.openxmlformats.org/officeDocument/2006/relationships/image" Target="../media/image43.png"/><Relationship Id="rId3" Type="http://schemas.openxmlformats.org/officeDocument/2006/relationships/image" Target="../media/image44.png"/><Relationship Id="rId4"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hyperlink" Target="https://github.com/knoldus/node-hello" TargetMode="External"/><Relationship Id="rId2" Type="http://schemas.openxmlformats.org/officeDocument/2006/relationships/image" Target="../media/image15.png"/><Relationship Id="rId3"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hyperlink" Target="https://github.com/knoldus/node-hello" TargetMode="External"/><Relationship Id="rId2" Type="http://schemas.openxmlformats.org/officeDocument/2006/relationships/image" Target="../media/image16.png"/><Relationship Id="rId3"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hyperlink" Target="https://github.com/knoldus/node-hello" TargetMode="External"/><Relationship Id="rId2" Type="http://schemas.openxmlformats.org/officeDocument/2006/relationships/image" Target="../media/image17.png"/><Relationship Id="rId3"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github.com/knoldus/node-hello" TargetMode="External"/><Relationship Id="rId3" Type="http://schemas.openxmlformats.org/officeDocument/2006/relationships/image" Target="../media/image19.png"/><Relationship Id="rId4" Type="http://schemas.openxmlformats.org/officeDocument/2006/relationships/slideLayout" Target="../slideLayouts/slideLayout73.xml"/>
</Relationships>
</file>

<file path=ppt/slides/_rels/slide8.xml.rels><?xml version="1.0" encoding="UTF-8"?>
<Relationships xmlns="http://schemas.openxmlformats.org/package/2006/relationships"><Relationship Id="rId1" Type="http://schemas.openxmlformats.org/officeDocument/2006/relationships/hyperlink" Target="https://github.com/knoldus/node-hello" TargetMode="External"/><Relationship Id="rId2" Type="http://schemas.openxmlformats.org/officeDocument/2006/relationships/image" Target="../media/image20.png"/><Relationship Id="rId3" Type="http://schemas.openxmlformats.org/officeDocument/2006/relationships/slideLayout" Target="../slideLayouts/slideLayout85.xml"/>
</Relationships>
</file>

<file path=ppt/slides/_rels/slide9.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9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CustomShape 1"/>
          <p:cNvSpPr/>
          <p:nvPr/>
        </p:nvSpPr>
        <p:spPr>
          <a:xfrm>
            <a:off x="0" y="72000"/>
            <a:ext cx="12191400" cy="6857280"/>
          </a:xfrm>
          <a:prstGeom prst="rect">
            <a:avLst/>
          </a:prstGeom>
          <a:solidFill>
            <a:srgbClr val="004586"/>
          </a:solidFill>
          <a:ln>
            <a:noFill/>
          </a:ln>
        </p:spPr>
        <p:style>
          <a:lnRef idx="0"/>
          <a:fillRef idx="0"/>
          <a:effectRef idx="0"/>
          <a:fontRef idx="minor"/>
        </p:style>
      </p:sp>
      <p:pic>
        <p:nvPicPr>
          <p:cNvPr id="469" name="Google Shape;118;p19" descr=""/>
          <p:cNvPicPr/>
          <p:nvPr/>
        </p:nvPicPr>
        <p:blipFill>
          <a:blip r:embed="rId1"/>
          <a:stretch/>
        </p:blipFill>
        <p:spPr>
          <a:xfrm>
            <a:off x="5141880" y="-121320"/>
            <a:ext cx="7320240" cy="6008040"/>
          </a:xfrm>
          <a:prstGeom prst="rect">
            <a:avLst/>
          </a:prstGeom>
          <a:ln>
            <a:noFill/>
          </a:ln>
        </p:spPr>
      </p:pic>
      <p:pic>
        <p:nvPicPr>
          <p:cNvPr id="470" name="Google Shape;119;p19" descr=""/>
          <p:cNvPicPr/>
          <p:nvPr/>
        </p:nvPicPr>
        <p:blipFill>
          <a:blip r:embed="rId2"/>
          <a:stretch/>
        </p:blipFill>
        <p:spPr>
          <a:xfrm rot="10800000">
            <a:off x="-234000" y="1046520"/>
            <a:ext cx="7320240" cy="6008040"/>
          </a:xfrm>
          <a:prstGeom prst="rect">
            <a:avLst/>
          </a:prstGeom>
          <a:ln>
            <a:noFill/>
          </a:ln>
        </p:spPr>
      </p:pic>
      <p:sp>
        <p:nvSpPr>
          <p:cNvPr id="471" name="CustomShape 2"/>
          <p:cNvSpPr/>
          <p:nvPr/>
        </p:nvSpPr>
        <p:spPr>
          <a:xfrm>
            <a:off x="2342520" y="2644200"/>
            <a:ext cx="7157160" cy="1568880"/>
          </a:xfrm>
          <a:prstGeom prst="rect">
            <a:avLst/>
          </a:prstGeom>
          <a:noFill/>
          <a:ln>
            <a:noFill/>
          </a:ln>
        </p:spPr>
        <p:style>
          <a:lnRef idx="0"/>
          <a:fillRef idx="0"/>
          <a:effectRef idx="0"/>
          <a:fontRef idx="minor"/>
        </p:style>
        <p:txBody>
          <a:bodyPr lIns="90000" rIns="90000" tIns="45000" bIns="45000">
            <a:noAutofit/>
          </a:bodyPr>
          <a:p>
            <a:pPr algn="ctr">
              <a:lnSpc>
                <a:spcPct val="100000"/>
              </a:lnSpc>
              <a:tabLst>
                <a:tab algn="l" pos="0"/>
              </a:tabLst>
            </a:pPr>
            <a:r>
              <a:rPr b="0" lang="en-US" sz="4400" spc="-1" strike="noStrike">
                <a:solidFill>
                  <a:srgbClr val="ffffff"/>
                </a:solidFill>
                <a:latin typeface="Poppins Medium"/>
                <a:ea typeface="Poppins Medium"/>
              </a:rPr>
              <a:t>DOCKER ASSIGNMENT</a:t>
            </a:r>
            <a:endParaRPr b="0" lang="en-IN" sz="4400" spc="-1" strike="noStrike">
              <a:latin typeface="Arial"/>
            </a:endParaRPr>
          </a:p>
        </p:txBody>
      </p:sp>
      <p:pic>
        <p:nvPicPr>
          <p:cNvPr id="472" name="Google Shape;121;p19" descr="A picture containing clipart&#10;&#10;Description generated with very high confidence"/>
          <p:cNvPicPr/>
          <p:nvPr/>
        </p:nvPicPr>
        <p:blipFill>
          <a:blip r:embed="rId3"/>
          <a:stretch/>
        </p:blipFill>
        <p:spPr>
          <a:xfrm>
            <a:off x="365400" y="296280"/>
            <a:ext cx="2311200" cy="552240"/>
          </a:xfrm>
          <a:prstGeom prst="rect">
            <a:avLst/>
          </a:prstGeom>
          <a:ln>
            <a:noFill/>
          </a:ln>
        </p:spPr>
      </p:pic>
      <p:sp>
        <p:nvSpPr>
          <p:cNvPr id="473" name="CustomShape 3"/>
          <p:cNvSpPr/>
          <p:nvPr/>
        </p:nvSpPr>
        <p:spPr>
          <a:xfrm>
            <a:off x="5701680" y="5354640"/>
            <a:ext cx="6246720" cy="110232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endParaRPr b="0" lang="en-IN" sz="1800" spc="-1" strike="noStrike">
              <a:latin typeface="Arial"/>
            </a:endParaRPr>
          </a:p>
          <a:p>
            <a:pPr>
              <a:lnSpc>
                <a:spcPct val="100000"/>
              </a:lnSpc>
              <a:tabLst>
                <a:tab algn="l" pos="0"/>
              </a:tabLst>
            </a:pPr>
            <a:r>
              <a:rPr b="0" lang="en-US" sz="2400" spc="-1" strike="noStrike">
                <a:solidFill>
                  <a:srgbClr val="ffffff"/>
                </a:solidFill>
                <a:latin typeface="Poppins"/>
                <a:ea typeface="Poppins"/>
              </a:rPr>
              <a:t>Presented By : DEEKSHA TRIPATHI</a:t>
            </a:r>
            <a:endParaRPr b="0" lang="en-IN" sz="24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0"/>
                                  </p:stCondLst>
                                  <p:childTnLst>
                                    <p:set>
                                      <p:cBhvr>
                                        <p:cTn id="6" dur="1" fill="hold">
                                          <p:stCondLst>
                                            <p:cond delay="0"/>
                                          </p:stCondLst>
                                        </p:cTn>
                                        <p:tgtEl>
                                          <p:spTgt spid="468"/>
                                        </p:tgtEl>
                                        <p:attrNameLst>
                                          <p:attrName>style.visibility</p:attrName>
                                        </p:attrNameLst>
                                      </p:cBhvr>
                                      <p:to>
                                        <p:strVal val="visible"/>
                                      </p:to>
                                    </p:set>
                                    <p:animEffect filter="fade" transition="in">
                                      <p:cBhvr additive="repl">
                                        <p:cTn id="7" dur="500"/>
                                        <p:tgtEl>
                                          <p:spTgt spid="468"/>
                                        </p:tgtEl>
                                      </p:cBhvr>
                                    </p:animEffect>
                                  </p:childTnLst>
                                </p:cTn>
                              </p:par>
                            </p:childTnLst>
                          </p:cTn>
                        </p:par>
                        <p:par>
                          <p:cTn id="8" fill="hold">
                            <p:stCondLst>
                              <p:cond delay="500"/>
                            </p:stCondLst>
                            <p:childTnLst>
                              <p:par>
                                <p:cTn id="9" nodeType="afterEffect" fill="hold" presetClass="entr" presetID="10">
                                  <p:stCondLst>
                                    <p:cond delay="0"/>
                                  </p:stCondLst>
                                  <p:childTnLst>
                                    <p:set>
                                      <p:cBhvr>
                                        <p:cTn id="10" dur="1" fill="hold">
                                          <p:stCondLst>
                                            <p:cond delay="0"/>
                                          </p:stCondLst>
                                        </p:cTn>
                                        <p:tgtEl>
                                          <p:spTgt spid="469"/>
                                        </p:tgtEl>
                                        <p:attrNameLst>
                                          <p:attrName>style.visibility</p:attrName>
                                        </p:attrNameLst>
                                      </p:cBhvr>
                                      <p:to>
                                        <p:strVal val="visible"/>
                                      </p:to>
                                    </p:set>
                                    <p:animEffect filter="fade" transition="in">
                                      <p:cBhvr additive="repl">
                                        <p:cTn id="11" dur="500"/>
                                        <p:tgtEl>
                                          <p:spTgt spid="469"/>
                                        </p:tgtEl>
                                      </p:cBhvr>
                                    </p:animEffect>
                                  </p:childTnLst>
                                </p:cTn>
                              </p:par>
                              <p:par>
                                <p:cTn id="12" nodeType="withEffect" fill="hold" presetClass="entr" presetID="10">
                                  <p:stCondLst>
                                    <p:cond delay="0"/>
                                  </p:stCondLst>
                                  <p:childTnLst>
                                    <p:set>
                                      <p:cBhvr>
                                        <p:cTn id="13" dur="1" fill="hold">
                                          <p:stCondLst>
                                            <p:cond delay="0"/>
                                          </p:stCondLst>
                                        </p:cTn>
                                        <p:tgtEl>
                                          <p:spTgt spid="470"/>
                                        </p:tgtEl>
                                        <p:attrNameLst>
                                          <p:attrName>style.visibility</p:attrName>
                                        </p:attrNameLst>
                                      </p:cBhvr>
                                      <p:to>
                                        <p:strVal val="visible"/>
                                      </p:to>
                                    </p:set>
                                    <p:animEffect filter="fade" transition="in">
                                      <p:cBhvr additive="repl">
                                        <p:cTn id="14" dur="500"/>
                                        <p:tgtEl>
                                          <p:spTgt spid="4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1" name="CustomShape 1"/>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Configuring Steps Of Jenkins</a:t>
            </a:r>
            <a:endParaRPr b="0" lang="en-IN" sz="1800" spc="-1" strike="noStrike">
              <a:latin typeface="Arial"/>
            </a:endParaRPr>
          </a:p>
        </p:txBody>
      </p:sp>
      <p:pic>
        <p:nvPicPr>
          <p:cNvPr id="512" name="Google Shape;197;p28" descr=""/>
          <p:cNvPicPr/>
          <p:nvPr/>
        </p:nvPicPr>
        <p:blipFill>
          <a:blip r:embed="rId1"/>
          <a:stretch/>
        </p:blipFill>
        <p:spPr>
          <a:xfrm>
            <a:off x="622800" y="1544760"/>
            <a:ext cx="11116800" cy="474336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13" name="Group 1"/>
          <p:cNvGrpSpPr/>
          <p:nvPr/>
        </p:nvGrpSpPr>
        <p:grpSpPr>
          <a:xfrm>
            <a:off x="-9000" y="6325920"/>
            <a:ext cx="12200760" cy="469800"/>
            <a:chOff x="-9000" y="6325920"/>
            <a:chExt cx="12200760" cy="469800"/>
          </a:xfrm>
        </p:grpSpPr>
        <p:sp>
          <p:nvSpPr>
            <p:cNvPr id="514" name="CustomShape 2"/>
            <p:cNvSpPr/>
            <p:nvPr/>
          </p:nvSpPr>
          <p:spPr>
            <a:xfrm>
              <a:off x="-9000" y="6576480"/>
              <a:ext cx="10469520" cy="45000"/>
            </a:xfrm>
            <a:prstGeom prst="rect">
              <a:avLst/>
            </a:prstGeom>
            <a:solidFill>
              <a:srgbClr val="004586"/>
            </a:solidFill>
            <a:ln>
              <a:noFill/>
            </a:ln>
          </p:spPr>
          <p:style>
            <a:lnRef idx="0"/>
            <a:fillRef idx="0"/>
            <a:effectRef idx="0"/>
            <a:fontRef idx="minor"/>
          </p:style>
        </p:sp>
        <p:pic>
          <p:nvPicPr>
            <p:cNvPr id="515" name="Google Shape;204;p29" descr=""/>
            <p:cNvPicPr/>
            <p:nvPr/>
          </p:nvPicPr>
          <p:blipFill>
            <a:blip r:embed="rId1"/>
            <a:stretch/>
          </p:blipFill>
          <p:spPr>
            <a:xfrm>
              <a:off x="10548360" y="6325920"/>
              <a:ext cx="469800" cy="469800"/>
            </a:xfrm>
            <a:prstGeom prst="rect">
              <a:avLst/>
            </a:prstGeom>
            <a:ln>
              <a:noFill/>
            </a:ln>
          </p:spPr>
        </p:pic>
        <p:sp>
          <p:nvSpPr>
            <p:cNvPr id="516" name="CustomShape 3"/>
            <p:cNvSpPr/>
            <p:nvPr/>
          </p:nvSpPr>
          <p:spPr>
            <a:xfrm flipH="1" rot="10800000">
              <a:off x="11106000" y="6577200"/>
              <a:ext cx="1085400" cy="45000"/>
            </a:xfrm>
            <a:prstGeom prst="rect">
              <a:avLst/>
            </a:prstGeom>
            <a:solidFill>
              <a:srgbClr val="004586"/>
            </a:solidFill>
            <a:ln>
              <a:noFill/>
            </a:ln>
          </p:spPr>
          <p:style>
            <a:lnRef idx="0"/>
            <a:fillRef idx="0"/>
            <a:effectRef idx="0"/>
            <a:fontRef idx="minor"/>
          </p:style>
        </p:sp>
      </p:grpSp>
      <p:sp>
        <p:nvSpPr>
          <p:cNvPr id="517" name="CustomShape 4"/>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Configuring Steps Of Jenkins</a:t>
            </a:r>
            <a:endParaRPr b="0" lang="en-IN" sz="1800" spc="-1" strike="noStrike">
              <a:latin typeface="Arial"/>
            </a:endParaRPr>
          </a:p>
        </p:txBody>
      </p:sp>
      <p:pic>
        <p:nvPicPr>
          <p:cNvPr id="518" name="Google Shape;207;p29" descr=""/>
          <p:cNvPicPr/>
          <p:nvPr/>
        </p:nvPicPr>
        <p:blipFill>
          <a:blip r:embed="rId2"/>
          <a:stretch/>
        </p:blipFill>
        <p:spPr>
          <a:xfrm>
            <a:off x="800640" y="1721160"/>
            <a:ext cx="10904400" cy="447372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9" name="CustomShape 1"/>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Configuring Steps Of Jenkins</a:t>
            </a:r>
            <a:endParaRPr b="0" lang="en-IN" sz="1800" spc="-1" strike="noStrike">
              <a:latin typeface="Arial"/>
            </a:endParaRPr>
          </a:p>
        </p:txBody>
      </p:sp>
      <p:pic>
        <p:nvPicPr>
          <p:cNvPr id="520" name="Google Shape;213;p30" descr=""/>
          <p:cNvPicPr/>
          <p:nvPr/>
        </p:nvPicPr>
        <p:blipFill>
          <a:blip r:embed="rId1"/>
          <a:stretch/>
        </p:blipFill>
        <p:spPr>
          <a:xfrm>
            <a:off x="676080" y="1490040"/>
            <a:ext cx="10895760" cy="471816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1" name="CustomShape 1"/>
          <p:cNvSpPr/>
          <p:nvPr/>
        </p:nvSpPr>
        <p:spPr>
          <a:xfrm>
            <a:off x="537480" y="142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Configuring Steps Of Jenkins</a:t>
            </a:r>
            <a:endParaRPr b="0" lang="en-IN" sz="1800" spc="-1" strike="noStrike">
              <a:latin typeface="Arial"/>
            </a:endParaRPr>
          </a:p>
        </p:txBody>
      </p:sp>
      <p:pic>
        <p:nvPicPr>
          <p:cNvPr id="522" name="Google Shape;219;p31" descr=""/>
          <p:cNvPicPr/>
          <p:nvPr/>
        </p:nvPicPr>
        <p:blipFill>
          <a:blip r:embed="rId1"/>
          <a:stretch/>
        </p:blipFill>
        <p:spPr>
          <a:xfrm>
            <a:off x="604800" y="1721160"/>
            <a:ext cx="11049120" cy="456696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3" name="CustomShape 1"/>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Installing Jenkins Plugins</a:t>
            </a:r>
            <a:endParaRPr b="0" lang="en-IN" sz="1800" spc="-1" strike="noStrike">
              <a:latin typeface="Arial"/>
            </a:endParaRPr>
          </a:p>
        </p:txBody>
      </p:sp>
      <p:pic>
        <p:nvPicPr>
          <p:cNvPr id="524" name="Google Shape;225;p32" descr=""/>
          <p:cNvPicPr/>
          <p:nvPr/>
        </p:nvPicPr>
        <p:blipFill>
          <a:blip r:embed="rId1"/>
          <a:stretch/>
        </p:blipFill>
        <p:spPr>
          <a:xfrm>
            <a:off x="738360" y="1721160"/>
            <a:ext cx="11002320" cy="4477680"/>
          </a:xfrm>
          <a:prstGeom prst="rect">
            <a:avLst/>
          </a:prstGeom>
          <a:ln>
            <a:noFill/>
          </a:ln>
        </p:spPr>
      </p:pic>
      <p:sp>
        <p:nvSpPr>
          <p:cNvPr id="525" name="CustomShape 2"/>
          <p:cNvSpPr/>
          <p:nvPr/>
        </p:nvSpPr>
        <p:spPr>
          <a:xfrm>
            <a:off x="7133760" y="2997720"/>
            <a:ext cx="2241000" cy="711000"/>
          </a:xfrm>
          <a:prstGeom prst="roundRect">
            <a:avLst>
              <a:gd name="adj" fmla="val 16667"/>
            </a:avLst>
          </a:prstGeom>
          <a:noFill/>
          <a:ln w="19080">
            <a:solidFill>
              <a:srgbClr val="274e13"/>
            </a:solidFill>
            <a:round/>
          </a:ln>
        </p:spPr>
        <p:style>
          <a:lnRef idx="0"/>
          <a:fillRef idx="0"/>
          <a:effectRef idx="0"/>
          <a:fontRef idx="minor"/>
        </p:style>
      </p:sp>
      <p:sp>
        <p:nvSpPr>
          <p:cNvPr id="526" name="CustomShape 3"/>
          <p:cNvSpPr/>
          <p:nvPr/>
        </p:nvSpPr>
        <p:spPr>
          <a:xfrm>
            <a:off x="6742440" y="2036880"/>
            <a:ext cx="2445480" cy="648360"/>
          </a:xfrm>
          <a:prstGeom prst="roundRect">
            <a:avLst>
              <a:gd name="adj" fmla="val 16667"/>
            </a:avLst>
          </a:prstGeom>
          <a:solidFill>
            <a:srgbClr val="999999"/>
          </a:solidFill>
          <a:ln w="19080">
            <a:solidFill>
              <a:srgbClr val="274e13"/>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In Manage Jenkins Tab; Select Manage Plugins Option</a:t>
            </a:r>
            <a:endParaRPr b="0" lang="en-IN" sz="1400" spc="-1" strike="noStrike">
              <a:latin typeface="Arial"/>
            </a:endParaRPr>
          </a:p>
        </p:txBody>
      </p:sp>
      <p:sp>
        <p:nvSpPr>
          <p:cNvPr id="527" name="CustomShape 4"/>
          <p:cNvSpPr/>
          <p:nvPr/>
        </p:nvSpPr>
        <p:spPr>
          <a:xfrm flipH="1">
            <a:off x="8253720" y="2686320"/>
            <a:ext cx="52560" cy="310680"/>
          </a:xfrm>
          <a:custGeom>
            <a:avLst/>
            <a:gdLst/>
            <a:ahLst/>
            <a:rect l="l" t="t" r="r" b="b"/>
            <a:pathLst>
              <a:path w="21600" h="21600">
                <a:moveTo>
                  <a:pt x="0" y="0"/>
                </a:moveTo>
                <a:lnTo>
                  <a:pt x="21600" y="21600"/>
                </a:lnTo>
              </a:path>
            </a:pathLst>
          </a:custGeom>
          <a:noFill/>
          <a:ln w="19080">
            <a:solidFill>
              <a:srgbClr val="274e13"/>
            </a:solidFill>
            <a:round/>
          </a:ln>
        </p:spPr>
        <p:style>
          <a:lnRef idx="0"/>
          <a:fillRef idx="0"/>
          <a:effectRef idx="0"/>
          <a:fontRef idx="minor"/>
        </p:style>
      </p:sp>
      <p:sp>
        <p:nvSpPr>
          <p:cNvPr id="528" name="CustomShape 5"/>
          <p:cNvSpPr/>
          <p:nvPr/>
        </p:nvSpPr>
        <p:spPr>
          <a:xfrm>
            <a:off x="818280" y="2944080"/>
            <a:ext cx="1013400" cy="239760"/>
          </a:xfrm>
          <a:prstGeom prst="roundRect">
            <a:avLst>
              <a:gd name="adj" fmla="val 16667"/>
            </a:avLst>
          </a:prstGeom>
          <a:noFill/>
          <a:ln w="19080">
            <a:solidFill>
              <a:srgbClr val="274e13"/>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CustomShape 1"/>
          <p:cNvSpPr/>
          <p:nvPr/>
        </p:nvSpPr>
        <p:spPr>
          <a:xfrm>
            <a:off x="61812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Installing Jenkins Plugins</a:t>
            </a:r>
            <a:endParaRPr b="0" lang="en-IN" sz="1800" spc="-1" strike="noStrike">
              <a:latin typeface="Arial"/>
            </a:endParaRPr>
          </a:p>
        </p:txBody>
      </p:sp>
      <p:pic>
        <p:nvPicPr>
          <p:cNvPr id="530" name="Google Shape;235;p33" descr=""/>
          <p:cNvPicPr/>
          <p:nvPr/>
        </p:nvPicPr>
        <p:blipFill>
          <a:blip r:embed="rId1"/>
          <a:stretch/>
        </p:blipFill>
        <p:spPr>
          <a:xfrm>
            <a:off x="456480" y="1672200"/>
            <a:ext cx="11278080" cy="4500000"/>
          </a:xfrm>
          <a:prstGeom prst="rect">
            <a:avLst/>
          </a:prstGeom>
          <a:ln>
            <a:noFill/>
          </a:ln>
        </p:spPr>
      </p:pic>
      <p:sp>
        <p:nvSpPr>
          <p:cNvPr id="531" name="CustomShape 2"/>
          <p:cNvSpPr/>
          <p:nvPr/>
        </p:nvSpPr>
        <p:spPr>
          <a:xfrm>
            <a:off x="6769080" y="1832400"/>
            <a:ext cx="2676960" cy="666360"/>
          </a:xfrm>
          <a:prstGeom prst="roundRect">
            <a:avLst>
              <a:gd name="adj" fmla="val 16667"/>
            </a:avLst>
          </a:prstGeom>
          <a:solidFill>
            <a:srgbClr val="818181"/>
          </a:solidFill>
          <a:ln w="19080">
            <a:solidFill>
              <a:srgbClr val="274e13"/>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Select the Plugins need to be installed and install them like NodeJs &amp; Docker</a:t>
            </a: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CustomShape 1"/>
          <p:cNvSpPr/>
          <p:nvPr/>
        </p:nvSpPr>
        <p:spPr>
          <a:xfrm>
            <a:off x="61812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Adding NodeJs in the Jenkins Pipeline</a:t>
            </a:r>
            <a:endParaRPr b="0" lang="en-IN" sz="1800" spc="-1" strike="noStrike">
              <a:latin typeface="Arial"/>
            </a:endParaRPr>
          </a:p>
        </p:txBody>
      </p:sp>
      <p:pic>
        <p:nvPicPr>
          <p:cNvPr id="533" name="Google Shape;242;p34" descr=""/>
          <p:cNvPicPr/>
          <p:nvPr/>
        </p:nvPicPr>
        <p:blipFill>
          <a:blip r:embed="rId1"/>
          <a:stretch/>
        </p:blipFill>
        <p:spPr>
          <a:xfrm>
            <a:off x="618120" y="1738800"/>
            <a:ext cx="11007000" cy="4531320"/>
          </a:xfrm>
          <a:prstGeom prst="rect">
            <a:avLst/>
          </a:prstGeom>
          <a:ln>
            <a:noFill/>
          </a:ln>
        </p:spPr>
      </p:pic>
    </p:spTree>
  </p:cSld>
  <p:transition spd="slow">
    <p:push dir="r"/>
  </p:transition>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4" name="CustomShape 1"/>
          <p:cNvSpPr/>
          <p:nvPr/>
        </p:nvSpPr>
        <p:spPr>
          <a:xfrm>
            <a:off x="537480" y="142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Github Repository</a:t>
            </a:r>
            <a:endParaRPr b="0" lang="en-IN" sz="1800" spc="-1" strike="noStrike">
              <a:latin typeface="Arial"/>
            </a:endParaRPr>
          </a:p>
        </p:txBody>
      </p:sp>
      <p:pic>
        <p:nvPicPr>
          <p:cNvPr id="535" name="Google Shape;248;p35" descr=""/>
          <p:cNvPicPr/>
          <p:nvPr/>
        </p:nvPicPr>
        <p:blipFill>
          <a:blip r:embed="rId1"/>
          <a:stretch/>
        </p:blipFill>
        <p:spPr>
          <a:xfrm>
            <a:off x="537480" y="1690200"/>
            <a:ext cx="11116800" cy="449136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6" name="CustomShape 1"/>
          <p:cNvSpPr/>
          <p:nvPr/>
        </p:nvSpPr>
        <p:spPr>
          <a:xfrm>
            <a:off x="537480" y="142200"/>
            <a:ext cx="11116800" cy="11286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application should be containerized and should be running on docker.</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Creating Account at Docker Hub &amp; making a Container</a:t>
            </a:r>
            <a:endParaRPr b="0" lang="en-IN" sz="1800" spc="-1" strike="noStrike">
              <a:latin typeface="Arial"/>
            </a:endParaRPr>
          </a:p>
        </p:txBody>
      </p:sp>
      <p:pic>
        <p:nvPicPr>
          <p:cNvPr id="537" name="Google Shape;254;p36" descr=""/>
          <p:cNvPicPr/>
          <p:nvPr/>
        </p:nvPicPr>
        <p:blipFill>
          <a:blip r:embed="rId1"/>
          <a:stretch/>
        </p:blipFill>
        <p:spPr>
          <a:xfrm>
            <a:off x="836280" y="1393560"/>
            <a:ext cx="10548720" cy="389808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8" name="CustomShape 1"/>
          <p:cNvSpPr/>
          <p:nvPr/>
        </p:nvSpPr>
        <p:spPr>
          <a:xfrm>
            <a:off x="537480" y="142200"/>
            <a:ext cx="11116800" cy="11286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application should be containerized and should be running on docker.</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Creating Account at Docker Hub &amp; making a Container</a:t>
            </a:r>
            <a:endParaRPr b="0" lang="en-IN" sz="1800" spc="-1" strike="noStrike">
              <a:latin typeface="Arial"/>
            </a:endParaRPr>
          </a:p>
        </p:txBody>
      </p:sp>
      <p:pic>
        <p:nvPicPr>
          <p:cNvPr id="539" name="Google Shape;260;p37" descr=""/>
          <p:cNvPicPr/>
          <p:nvPr/>
        </p:nvPicPr>
        <p:blipFill>
          <a:blip r:embed="rId1"/>
          <a:stretch/>
        </p:blipFill>
        <p:spPr>
          <a:xfrm>
            <a:off x="537480" y="1393560"/>
            <a:ext cx="11070000" cy="477864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4" name="CustomShape 1"/>
          <p:cNvSpPr/>
          <p:nvPr/>
        </p:nvSpPr>
        <p:spPr>
          <a:xfrm>
            <a:off x="4185360" y="284760"/>
            <a:ext cx="2947320" cy="835560"/>
          </a:xfrm>
          <a:prstGeom prst="rect">
            <a:avLst/>
          </a:prstGeom>
          <a:noFill/>
          <a:ln>
            <a:noFill/>
          </a:ln>
        </p:spPr>
        <p:style>
          <a:lnRef idx="0"/>
          <a:fillRef idx="0"/>
          <a:effectRef idx="0"/>
          <a:fontRef idx="minor"/>
        </p:style>
        <p:txBody>
          <a:bodyPr lIns="90000" rIns="90000" tIns="45000" bIns="45000">
            <a:noAutofit/>
          </a:bodyPr>
          <a:p>
            <a:pPr algn="ctr">
              <a:lnSpc>
                <a:spcPct val="100000"/>
              </a:lnSpc>
              <a:tabLst>
                <a:tab algn="l" pos="0"/>
              </a:tabLst>
            </a:pPr>
            <a:r>
              <a:rPr b="1" lang="en-US" sz="3200" spc="-1" strike="noStrike">
                <a:solidFill>
                  <a:srgbClr val="000000"/>
                </a:solidFill>
                <a:latin typeface="Arial"/>
                <a:ea typeface="Arial"/>
              </a:rPr>
              <a:t>AGENDA</a:t>
            </a:r>
            <a:endParaRPr b="0" lang="en-IN" sz="3200" spc="-1" strike="noStrike">
              <a:latin typeface="Arial"/>
            </a:endParaRPr>
          </a:p>
        </p:txBody>
      </p:sp>
      <p:sp>
        <p:nvSpPr>
          <p:cNvPr id="475" name="CustomShape 2"/>
          <p:cNvSpPr/>
          <p:nvPr/>
        </p:nvSpPr>
        <p:spPr>
          <a:xfrm>
            <a:off x="0" y="1200960"/>
            <a:ext cx="11936160" cy="5548320"/>
          </a:xfrm>
          <a:prstGeom prst="rect">
            <a:avLst/>
          </a:prstGeom>
          <a:noFill/>
          <a:ln>
            <a:noFill/>
          </a:ln>
        </p:spPr>
        <p:style>
          <a:lnRef idx="0"/>
          <a:fillRef idx="0"/>
          <a:effectRef idx="0"/>
          <a:fontRef idx="minor"/>
        </p:style>
        <p:txBody>
          <a:bodyPr lIns="90000" rIns="90000" tIns="91440" bIns="91440">
            <a:spAutoFit/>
          </a:bodyPr>
          <a:p>
            <a:pPr marL="457200" indent="-335880">
              <a:lnSpc>
                <a:spcPct val="115000"/>
              </a:lnSpc>
              <a:buClr>
                <a:srgbClr val="000000"/>
              </a:buClr>
              <a:buFont typeface="Arial"/>
              <a:buChar char="★"/>
            </a:pPr>
            <a:r>
              <a:rPr b="0" lang="en-US" sz="1700" spc="-1" strike="noStrike">
                <a:solidFill>
                  <a:srgbClr val="000000"/>
                </a:solidFill>
                <a:latin typeface="Arial"/>
                <a:ea typeface="Arial"/>
              </a:rPr>
              <a:t>Introduction related to Tools &amp; Technologies.</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Create a Jenkins pipeline to deploy application present at: </a:t>
            </a:r>
            <a:r>
              <a:rPr b="0" lang="en-US" sz="1700" spc="-1" strike="noStrike" u="sng">
                <a:solidFill>
                  <a:srgbClr val="a05024"/>
                </a:solidFill>
                <a:uFillTx/>
                <a:latin typeface="Arial"/>
                <a:ea typeface="Arial"/>
                <a:hlinkClick r:id="rId1"/>
              </a:rPr>
              <a:t>https://github.com/knoldus/node-hello</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Use any type of Jenkins project.</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Required command to run the application and the ports being used are present in the Github repository.</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The application should be containerized and should be running on docker.</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The image has to be pushed on Docker Hub and should be pulled for running.</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The ports of the application should be open for communication and accept connection on the host machine.</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Implement use of Global Tools Configuration to use Node JS effectively</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indent="-335880">
              <a:lnSpc>
                <a:spcPct val="115000"/>
              </a:lnSpc>
              <a:buClr>
                <a:srgbClr val="000000"/>
              </a:buClr>
              <a:buFont typeface="Arial"/>
              <a:buChar char="★"/>
              <a:tabLst>
                <a:tab algn="l" pos="0"/>
              </a:tabLst>
            </a:pPr>
            <a:r>
              <a:rPr b="0" lang="en-US" sz="1700" spc="-1" strike="noStrike">
                <a:solidFill>
                  <a:srgbClr val="000000"/>
                </a:solidFill>
                <a:latin typeface="Arial"/>
                <a:ea typeface="Arial"/>
              </a:rPr>
              <a:t>The validations can be performed by hitting endpoints: &lt;VM_IP&gt;:3000 or &lt;VM_IP&gt;:3001</a:t>
            </a:r>
            <a:endParaRPr b="0" lang="en-IN" sz="1700" spc="-1" strike="noStrike">
              <a:latin typeface="Arial"/>
            </a:endParaRPr>
          </a:p>
          <a:p>
            <a:pPr marL="457200">
              <a:lnSpc>
                <a:spcPct val="115000"/>
              </a:lnSpc>
              <a:tabLst>
                <a:tab algn="l" pos="0"/>
              </a:tabLst>
            </a:pPr>
            <a:endParaRPr b="0" lang="en-IN" sz="1700" spc="-1" strike="noStrike">
              <a:latin typeface="Arial"/>
            </a:endParaRPr>
          </a:p>
        </p:txBody>
      </p:sp>
    </p:spTree>
  </p:cSld>
  <mc:AlternateContent>
    <mc:Choice Requires="p14">
      <p:transition spd="slow" p14:dur="2000"/>
    </mc:Choice>
    <mc:Fallback>
      <p:transition spd="slow"/>
    </mc:Fallback>
  </mc:AlternateContent>
  <p:timing>
    <p:tnLst>
      <p:par>
        <p:cTn id="15" dur="indefinite" restart="never" nodeType="tmRoot">
          <p:childTnLst>
            <p:seq>
              <p:cTn id="16" dur="indefinite" nodeType="mainSeq">
                <p:childTnLst>
                  <p:par>
                    <p:cTn id="17" fill="hold">
                      <p:stCondLst>
                        <p:cond delay="0"/>
                      </p:stCondLst>
                      <p:childTnLst>
                        <p:par>
                          <p:cTn id="18" fill="hold">
                            <p:stCondLst>
                              <p:cond delay="0"/>
                            </p:stCondLst>
                            <p:childTnLst>
                              <p:par>
                                <p:cTn id="19" nodeType="afterEffect" fill="hold" presetClass="entr" presetID="10">
                                  <p:stCondLst>
                                    <p:cond delay="0"/>
                                  </p:stCondLst>
                                  <p:childTnLst>
                                    <p:set>
                                      <p:cBhvr>
                                        <p:cTn id="20" dur="1" fill="hold">
                                          <p:stCondLst>
                                            <p:cond delay="0"/>
                                          </p:stCondLst>
                                        </p:cTn>
                                        <p:tgtEl>
                                          <p:spTgt spid="474"/>
                                        </p:tgtEl>
                                        <p:attrNameLst>
                                          <p:attrName>style.visibility</p:attrName>
                                        </p:attrNameLst>
                                      </p:cBhvr>
                                      <p:to>
                                        <p:strVal val="visible"/>
                                      </p:to>
                                    </p:set>
                                    <p:animEffect filter="fade" transition="in">
                                      <p:cBhvr additive="repl">
                                        <p:cTn id="21" dur="500"/>
                                        <p:tgtEl>
                                          <p:spTgt spid="4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0" name="CustomShape 1"/>
          <p:cNvSpPr/>
          <p:nvPr/>
        </p:nvSpPr>
        <p:spPr>
          <a:xfrm>
            <a:off x="537480" y="142200"/>
            <a:ext cx="11116800" cy="11286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application should be containerized and should be running on docker.</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Commands used in Docker</a:t>
            </a:r>
            <a:endParaRPr b="0" lang="en-IN" sz="1800" spc="-1" strike="noStrike">
              <a:latin typeface="Arial"/>
            </a:endParaRPr>
          </a:p>
        </p:txBody>
      </p:sp>
      <p:pic>
        <p:nvPicPr>
          <p:cNvPr id="541" name="Google Shape;266;p38" descr=""/>
          <p:cNvPicPr/>
          <p:nvPr/>
        </p:nvPicPr>
        <p:blipFill>
          <a:blip r:embed="rId1"/>
          <a:stretch/>
        </p:blipFill>
        <p:spPr>
          <a:xfrm>
            <a:off x="537480" y="2451960"/>
            <a:ext cx="11256840" cy="165672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2" name="CustomShape 1"/>
          <p:cNvSpPr/>
          <p:nvPr/>
        </p:nvSpPr>
        <p:spPr>
          <a:xfrm>
            <a:off x="537480" y="142200"/>
            <a:ext cx="11116800" cy="11286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image has to be pushed on Docker Hub and should be pulled for running.</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Images pushed in the Docker Hub and after that Pulled from Docker Hub</a:t>
            </a:r>
            <a:endParaRPr b="0" lang="en-IN" sz="1800" spc="-1" strike="noStrike">
              <a:latin typeface="Arial"/>
            </a:endParaRPr>
          </a:p>
        </p:txBody>
      </p:sp>
      <p:pic>
        <p:nvPicPr>
          <p:cNvPr id="543" name="Google Shape;272;p39" descr=""/>
          <p:cNvPicPr/>
          <p:nvPr/>
        </p:nvPicPr>
        <p:blipFill>
          <a:blip r:embed="rId1"/>
          <a:stretch/>
        </p:blipFill>
        <p:spPr>
          <a:xfrm>
            <a:off x="758880" y="1423080"/>
            <a:ext cx="10673280" cy="4597920"/>
          </a:xfrm>
          <a:prstGeom prst="rect">
            <a:avLst/>
          </a:prstGeom>
          <a:ln>
            <a:noFill/>
          </a:ln>
        </p:spPr>
      </p:pic>
      <p:sp>
        <p:nvSpPr>
          <p:cNvPr id="544" name="CustomShape 2"/>
          <p:cNvSpPr/>
          <p:nvPr/>
        </p:nvSpPr>
        <p:spPr>
          <a:xfrm>
            <a:off x="1774440" y="1661040"/>
            <a:ext cx="1018080" cy="186120"/>
          </a:xfrm>
          <a:prstGeom prst="roundRect">
            <a:avLst>
              <a:gd name="adj" fmla="val 16667"/>
            </a:avLst>
          </a:prstGeom>
          <a:noFill/>
          <a:ln w="19080">
            <a:solidFill>
              <a:srgbClr val="ffffff"/>
            </a:solidFill>
            <a:round/>
          </a:ln>
        </p:spPr>
        <p:style>
          <a:lnRef idx="0"/>
          <a:fillRef idx="0"/>
          <a:effectRef idx="0"/>
          <a:fontRef idx="minor"/>
        </p:style>
      </p:sp>
      <p:sp>
        <p:nvSpPr>
          <p:cNvPr id="545" name="CustomShape 3"/>
          <p:cNvSpPr/>
          <p:nvPr/>
        </p:nvSpPr>
        <p:spPr>
          <a:xfrm flipH="1" rot="10800000">
            <a:off x="1934640" y="2471400"/>
            <a:ext cx="1733760" cy="150480"/>
          </a:xfrm>
          <a:prstGeom prst="roundRect">
            <a:avLst>
              <a:gd name="adj" fmla="val 16667"/>
            </a:avLst>
          </a:prstGeom>
          <a:noFill/>
          <a:ln w="19080">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a:t>
            </a:r>
            <a:endParaRPr b="0" lang="en-IN" sz="1400" spc="-1" strike="noStrike">
              <a:latin typeface="Arial"/>
            </a:endParaRPr>
          </a:p>
        </p:txBody>
      </p:sp>
      <p:sp>
        <p:nvSpPr>
          <p:cNvPr id="546" name="CustomShape 4"/>
          <p:cNvSpPr/>
          <p:nvPr/>
        </p:nvSpPr>
        <p:spPr>
          <a:xfrm>
            <a:off x="4794480" y="1681200"/>
            <a:ext cx="2463120" cy="444240"/>
          </a:xfrm>
          <a:prstGeom prst="roundRect">
            <a:avLst>
              <a:gd name="adj" fmla="val 16667"/>
            </a:avLst>
          </a:prstGeom>
          <a:solidFill>
            <a:srgbClr val="8b8b8b"/>
          </a:solidFill>
          <a:ln w="19080">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Details about all the images in Docker Container</a:t>
            </a:r>
            <a:endParaRPr b="0" lang="en-IN" sz="1400" spc="-1" strike="noStrike">
              <a:latin typeface="Arial"/>
            </a:endParaRPr>
          </a:p>
        </p:txBody>
      </p:sp>
      <p:sp>
        <p:nvSpPr>
          <p:cNvPr id="547" name="CustomShape 5"/>
          <p:cNvSpPr/>
          <p:nvPr/>
        </p:nvSpPr>
        <p:spPr>
          <a:xfrm>
            <a:off x="4794480" y="2397240"/>
            <a:ext cx="2463120" cy="444240"/>
          </a:xfrm>
          <a:prstGeom prst="roundRect">
            <a:avLst>
              <a:gd name="adj" fmla="val 16667"/>
            </a:avLst>
          </a:prstGeom>
          <a:solidFill>
            <a:srgbClr val="818181"/>
          </a:solidFill>
          <a:ln w="19080">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To push the images in the Docker Hub</a:t>
            </a:r>
            <a:endParaRPr b="0" lang="en-IN" sz="1400" spc="-1" strike="noStrike">
              <a:latin typeface="Arial"/>
            </a:endParaRPr>
          </a:p>
        </p:txBody>
      </p:sp>
      <p:sp>
        <p:nvSpPr>
          <p:cNvPr id="548" name="CustomShape 6"/>
          <p:cNvSpPr/>
          <p:nvPr/>
        </p:nvSpPr>
        <p:spPr>
          <a:xfrm flipH="1" rot="10800000">
            <a:off x="2793240" y="1726560"/>
            <a:ext cx="1973880" cy="2808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549" name="CustomShape 7"/>
          <p:cNvSpPr/>
          <p:nvPr/>
        </p:nvSpPr>
        <p:spPr>
          <a:xfrm flipH="1" rot="10800000">
            <a:off x="3668760" y="2508120"/>
            <a:ext cx="1124640" cy="381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0" name="CustomShape 1"/>
          <p:cNvSpPr/>
          <p:nvPr/>
        </p:nvSpPr>
        <p:spPr>
          <a:xfrm>
            <a:off x="537480" y="142200"/>
            <a:ext cx="11116800" cy="11286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image has to be pushed on Docker Hub and should be pulled for running.</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Shell Commands to Executes the Ports and Pull from Docker at Run-Time</a:t>
            </a:r>
            <a:endParaRPr b="0" lang="en-IN" sz="1800" spc="-1" strike="noStrike">
              <a:latin typeface="Arial"/>
            </a:endParaRPr>
          </a:p>
        </p:txBody>
      </p:sp>
      <p:pic>
        <p:nvPicPr>
          <p:cNvPr id="551" name="Google Shape;284;p40" descr=""/>
          <p:cNvPicPr/>
          <p:nvPr/>
        </p:nvPicPr>
        <p:blipFill>
          <a:blip r:embed="rId1"/>
          <a:stretch/>
        </p:blipFill>
        <p:spPr>
          <a:xfrm>
            <a:off x="765000" y="1241280"/>
            <a:ext cx="10544040" cy="4725360"/>
          </a:xfrm>
          <a:prstGeom prst="rect">
            <a:avLst/>
          </a:prstGeom>
          <a:ln>
            <a:noFill/>
          </a:ln>
        </p:spPr>
      </p:pic>
      <p:sp>
        <p:nvSpPr>
          <p:cNvPr id="552" name="CustomShape 2"/>
          <p:cNvSpPr/>
          <p:nvPr/>
        </p:nvSpPr>
        <p:spPr>
          <a:xfrm>
            <a:off x="1396440" y="3051000"/>
            <a:ext cx="4082040" cy="1520280"/>
          </a:xfrm>
          <a:prstGeom prst="roundRect">
            <a:avLst>
              <a:gd name="adj" fmla="val 16667"/>
            </a:avLst>
          </a:prstGeom>
          <a:noFill/>
          <a:ln w="19080">
            <a:solidFill>
              <a:srgbClr val="274e13"/>
            </a:solidFill>
            <a:round/>
          </a:ln>
        </p:spPr>
        <p:style>
          <a:lnRef idx="0"/>
          <a:fillRef idx="0"/>
          <a:effectRef idx="0"/>
          <a:fontRef idx="minor"/>
        </p:style>
      </p:sp>
      <p:sp>
        <p:nvSpPr>
          <p:cNvPr id="553" name="CustomShape 3"/>
          <p:cNvSpPr/>
          <p:nvPr/>
        </p:nvSpPr>
        <p:spPr>
          <a:xfrm>
            <a:off x="195840" y="1796760"/>
            <a:ext cx="1200240" cy="444240"/>
          </a:xfrm>
          <a:prstGeom prst="rect">
            <a:avLst/>
          </a:prstGeom>
          <a:solidFill>
            <a:srgbClr val="8b8b8b"/>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Shell Commands</a:t>
            </a:r>
            <a:endParaRPr b="0" lang="en-IN" sz="1400" spc="-1" strike="noStrike">
              <a:latin typeface="Arial"/>
            </a:endParaRPr>
          </a:p>
        </p:txBody>
      </p:sp>
      <p:sp>
        <p:nvSpPr>
          <p:cNvPr id="554" name="CustomShape 4"/>
          <p:cNvSpPr/>
          <p:nvPr/>
        </p:nvSpPr>
        <p:spPr>
          <a:xfrm>
            <a:off x="1191960" y="2277000"/>
            <a:ext cx="479520" cy="755280"/>
          </a:xfrm>
          <a:custGeom>
            <a:avLst/>
            <a:gdLst/>
            <a:ahLst/>
            <a:rect l="l" t="t" r="r" b="b"/>
            <a:pathLst>
              <a:path w="21600" h="21600">
                <a:moveTo>
                  <a:pt x="0" y="0"/>
                </a:moveTo>
                <a:lnTo>
                  <a:pt x="21600" y="21600"/>
                </a:lnTo>
              </a:path>
            </a:pathLst>
          </a:custGeom>
          <a:noFill/>
          <a:ln w="19080">
            <a:solidFill>
              <a:srgbClr val="274e13"/>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CustomShape 1"/>
          <p:cNvSpPr/>
          <p:nvPr/>
        </p:nvSpPr>
        <p:spPr>
          <a:xfrm>
            <a:off x="537480" y="142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ports of the application should be open for communication and accept connection on the host machine.</a:t>
            </a:r>
            <a:endParaRPr b="0" lang="en-IN" sz="1800" spc="-1" strike="noStrike">
              <a:latin typeface="Arial"/>
            </a:endParaRPr>
          </a:p>
          <a:p>
            <a:pPr marL="457200">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Ports are working and running on different systems</a:t>
            </a:r>
            <a:endParaRPr b="0" lang="en-IN" sz="1800" spc="-1" strike="noStrike">
              <a:latin typeface="Arial"/>
            </a:endParaRPr>
          </a:p>
        </p:txBody>
      </p:sp>
      <p:pic>
        <p:nvPicPr>
          <p:cNvPr id="556" name="Google Shape;293;p41" descr=""/>
          <p:cNvPicPr/>
          <p:nvPr/>
        </p:nvPicPr>
        <p:blipFill>
          <a:blip r:embed="rId1"/>
          <a:stretch/>
        </p:blipFill>
        <p:spPr>
          <a:xfrm>
            <a:off x="739440" y="1744920"/>
            <a:ext cx="10547640" cy="2009520"/>
          </a:xfrm>
          <a:prstGeom prst="rect">
            <a:avLst/>
          </a:prstGeom>
          <a:ln>
            <a:noFill/>
          </a:ln>
        </p:spPr>
      </p:pic>
      <p:sp>
        <p:nvSpPr>
          <p:cNvPr id="557" name="CustomShape 2"/>
          <p:cNvSpPr/>
          <p:nvPr/>
        </p:nvSpPr>
        <p:spPr>
          <a:xfrm>
            <a:off x="0" y="0"/>
            <a:ext cx="2999160" cy="3960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en-US" sz="1400" spc="-1" strike="noStrike">
                <a:solidFill>
                  <a:srgbClr val="000000"/>
                </a:solidFill>
                <a:latin typeface="Arial"/>
                <a:ea typeface="Arial"/>
              </a:rPr>
              <a:t> </a:t>
            </a:r>
            <a:endParaRPr b="0" lang="en-IN" sz="1400" spc="-1" strike="noStrike">
              <a:latin typeface="Arial"/>
            </a:endParaRPr>
          </a:p>
        </p:txBody>
      </p:sp>
      <p:pic>
        <p:nvPicPr>
          <p:cNvPr id="558" name="Google Shape;295;p41" descr=""/>
          <p:cNvPicPr/>
          <p:nvPr/>
        </p:nvPicPr>
        <p:blipFill>
          <a:blip r:embed="rId2"/>
          <a:stretch/>
        </p:blipFill>
        <p:spPr>
          <a:xfrm>
            <a:off x="717120" y="3958200"/>
            <a:ext cx="10591920" cy="2009520"/>
          </a:xfrm>
          <a:prstGeom prst="rect">
            <a:avLst/>
          </a:prstGeom>
          <a:ln>
            <a:noFill/>
          </a:ln>
        </p:spPr>
      </p:pic>
      <p:sp>
        <p:nvSpPr>
          <p:cNvPr id="559" name="CustomShape 3"/>
          <p:cNvSpPr/>
          <p:nvPr/>
        </p:nvSpPr>
        <p:spPr>
          <a:xfrm>
            <a:off x="1921320" y="1814400"/>
            <a:ext cx="1031040" cy="310680"/>
          </a:xfrm>
          <a:prstGeom prst="roundRect">
            <a:avLst>
              <a:gd name="adj" fmla="val 16667"/>
            </a:avLst>
          </a:prstGeom>
          <a:noFill/>
          <a:ln w="28440">
            <a:solidFill>
              <a:srgbClr val="ffffff"/>
            </a:solidFill>
            <a:round/>
          </a:ln>
        </p:spPr>
        <p:style>
          <a:lnRef idx="0"/>
          <a:fillRef idx="0"/>
          <a:effectRef idx="0"/>
          <a:fontRef idx="minor"/>
        </p:style>
      </p:sp>
      <p:sp>
        <p:nvSpPr>
          <p:cNvPr id="560" name="CustomShape 4"/>
          <p:cNvSpPr/>
          <p:nvPr/>
        </p:nvSpPr>
        <p:spPr>
          <a:xfrm>
            <a:off x="1912320" y="4118400"/>
            <a:ext cx="1031040" cy="275040"/>
          </a:xfrm>
          <a:prstGeom prst="roundRect">
            <a:avLst>
              <a:gd name="adj" fmla="val 16667"/>
            </a:avLst>
          </a:prstGeom>
          <a:noFill/>
          <a:ln w="28440">
            <a:solidFill>
              <a:srgbClr val="ffffff"/>
            </a:solidFill>
            <a:round/>
          </a:ln>
        </p:spPr>
        <p:style>
          <a:lnRef idx="0"/>
          <a:fillRef idx="0"/>
          <a:effectRef idx="0"/>
          <a:fontRef idx="minor"/>
        </p:style>
      </p:sp>
      <p:sp>
        <p:nvSpPr>
          <p:cNvPr id="561" name="CustomShape 5"/>
          <p:cNvSpPr/>
          <p:nvPr/>
        </p:nvSpPr>
        <p:spPr>
          <a:xfrm>
            <a:off x="2837520" y="2544120"/>
            <a:ext cx="2999160" cy="720000"/>
          </a:xfrm>
          <a:prstGeom prst="roundRect">
            <a:avLst>
              <a:gd name="adj" fmla="val 16667"/>
            </a:avLst>
          </a:prstGeom>
          <a:solidFill>
            <a:srgbClr val="999999"/>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Port 3000 is working in any system</a:t>
            </a:r>
            <a:endParaRPr b="0" lang="en-IN" sz="1400" spc="-1" strike="noStrike">
              <a:latin typeface="Arial"/>
            </a:endParaRPr>
          </a:p>
        </p:txBody>
      </p:sp>
      <p:sp>
        <p:nvSpPr>
          <p:cNvPr id="562" name="CustomShape 6"/>
          <p:cNvSpPr/>
          <p:nvPr/>
        </p:nvSpPr>
        <p:spPr>
          <a:xfrm>
            <a:off x="2953080" y="5044680"/>
            <a:ext cx="3142440" cy="673920"/>
          </a:xfrm>
          <a:prstGeom prst="roundRect">
            <a:avLst>
              <a:gd name="adj" fmla="val 16667"/>
            </a:avLst>
          </a:prstGeom>
          <a:solidFill>
            <a:srgbClr val="999999"/>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Port 3001 is working in any system</a:t>
            </a:r>
            <a:endParaRPr b="0" lang="en-IN" sz="1400" spc="-1" strike="noStrike">
              <a:latin typeface="Arial"/>
            </a:endParaRPr>
          </a:p>
          <a:p>
            <a:pPr>
              <a:lnSpc>
                <a:spcPct val="100000"/>
              </a:lnSpc>
              <a:tabLst>
                <a:tab algn="l" pos="0"/>
              </a:tabLst>
            </a:pP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CustomShape 1"/>
          <p:cNvSpPr/>
          <p:nvPr/>
        </p:nvSpPr>
        <p:spPr>
          <a:xfrm>
            <a:off x="537480" y="142200"/>
            <a:ext cx="11116800" cy="111132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Implement use of Global Tools Configuration to use Node JS effectiv</a:t>
            </a:r>
            <a:r>
              <a:rPr b="0" lang="en-US" sz="1700" spc="-1" strike="noStrike">
                <a:solidFill>
                  <a:srgbClr val="000000"/>
                </a:solidFill>
                <a:latin typeface="Arial"/>
                <a:ea typeface="Arial"/>
              </a:rPr>
              <a:t>ely</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Implementing Global Tool Configuration in Jenkins</a:t>
            </a:r>
            <a:endParaRPr b="0" lang="en-IN" sz="1800" spc="-1" strike="noStrike">
              <a:latin typeface="Arial"/>
            </a:endParaRPr>
          </a:p>
        </p:txBody>
      </p:sp>
      <p:pic>
        <p:nvPicPr>
          <p:cNvPr id="564" name="Google Shape;305;p42" descr=""/>
          <p:cNvPicPr/>
          <p:nvPr/>
        </p:nvPicPr>
        <p:blipFill>
          <a:blip r:embed="rId1"/>
          <a:srcRect l="0" t="2641" r="0" b="-2641"/>
          <a:stretch/>
        </p:blipFill>
        <p:spPr>
          <a:xfrm>
            <a:off x="640440" y="1375920"/>
            <a:ext cx="10831320" cy="4716360"/>
          </a:xfrm>
          <a:prstGeom prst="rect">
            <a:avLst/>
          </a:prstGeom>
          <a:ln>
            <a:noFill/>
          </a:ln>
        </p:spPr>
      </p:pic>
      <p:sp>
        <p:nvSpPr>
          <p:cNvPr id="565" name="CustomShape 2"/>
          <p:cNvSpPr/>
          <p:nvPr/>
        </p:nvSpPr>
        <p:spPr>
          <a:xfrm>
            <a:off x="4821120" y="3122280"/>
            <a:ext cx="2018520" cy="764280"/>
          </a:xfrm>
          <a:prstGeom prst="roundRect">
            <a:avLst>
              <a:gd name="adj" fmla="val 16667"/>
            </a:avLst>
          </a:prstGeom>
          <a:noFill/>
          <a:ln w="19080">
            <a:solidFill>
              <a:srgbClr val="274e13"/>
            </a:solidFill>
            <a:round/>
          </a:ln>
        </p:spPr>
        <p:style>
          <a:lnRef idx="0"/>
          <a:fillRef idx="0"/>
          <a:effectRef idx="0"/>
          <a:fontRef idx="minor"/>
        </p:style>
      </p:sp>
      <p:sp>
        <p:nvSpPr>
          <p:cNvPr id="566" name="CustomShape 3"/>
          <p:cNvSpPr/>
          <p:nvPr/>
        </p:nvSpPr>
        <p:spPr>
          <a:xfrm>
            <a:off x="667080" y="2695320"/>
            <a:ext cx="1208880" cy="319320"/>
          </a:xfrm>
          <a:prstGeom prst="roundRect">
            <a:avLst>
              <a:gd name="adj" fmla="val 16667"/>
            </a:avLst>
          </a:prstGeom>
          <a:noFill/>
          <a:ln w="19080">
            <a:solidFill>
              <a:srgbClr val="274e13"/>
            </a:solidFill>
            <a:round/>
          </a:ln>
        </p:spPr>
        <p:style>
          <a:lnRef idx="0"/>
          <a:fillRef idx="0"/>
          <a:effectRef idx="0"/>
          <a:fontRef idx="minor"/>
        </p:style>
      </p:sp>
      <p:sp>
        <p:nvSpPr>
          <p:cNvPr id="567" name="CustomShape 4"/>
          <p:cNvSpPr/>
          <p:nvPr/>
        </p:nvSpPr>
        <p:spPr>
          <a:xfrm>
            <a:off x="6769080" y="1681200"/>
            <a:ext cx="2445480" cy="702000"/>
          </a:xfrm>
          <a:prstGeom prst="roundRect">
            <a:avLst>
              <a:gd name="adj" fmla="val 16667"/>
            </a:avLst>
          </a:prstGeom>
          <a:solidFill>
            <a:srgbClr val="999999"/>
          </a:solidFill>
          <a:ln w="19080">
            <a:solidFill>
              <a:srgbClr val="274e13"/>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In Manage Jenkins Tab; Select Global Tool Configuration</a:t>
            </a:r>
            <a:endParaRPr b="0" lang="en-IN" sz="1400" spc="-1" strike="noStrike">
              <a:latin typeface="Arial"/>
            </a:endParaRPr>
          </a:p>
        </p:txBody>
      </p:sp>
      <p:sp>
        <p:nvSpPr>
          <p:cNvPr id="568" name="CustomShape 5"/>
          <p:cNvSpPr/>
          <p:nvPr/>
        </p:nvSpPr>
        <p:spPr>
          <a:xfrm flipH="1">
            <a:off x="6830640" y="2419560"/>
            <a:ext cx="1404720" cy="773280"/>
          </a:xfrm>
          <a:custGeom>
            <a:avLst/>
            <a:gdLst/>
            <a:ahLst/>
            <a:rect l="l" t="t" r="r" b="b"/>
            <a:pathLst>
              <a:path w="21600" h="21600">
                <a:moveTo>
                  <a:pt x="0" y="0"/>
                </a:moveTo>
                <a:lnTo>
                  <a:pt x="21600" y="21600"/>
                </a:lnTo>
              </a:path>
            </a:pathLst>
          </a:custGeom>
          <a:noFill/>
          <a:ln w="19080">
            <a:solidFill>
              <a:srgbClr val="274e13"/>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9" name="CustomShape 1"/>
          <p:cNvSpPr/>
          <p:nvPr/>
        </p:nvSpPr>
        <p:spPr>
          <a:xfrm>
            <a:off x="537480" y="142200"/>
            <a:ext cx="11116800" cy="111132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Implement use of Global Tools Configuration to use Node JS effectiv</a:t>
            </a:r>
            <a:r>
              <a:rPr b="0" lang="en-US" sz="1700" spc="-1" strike="noStrike">
                <a:solidFill>
                  <a:srgbClr val="000000"/>
                </a:solidFill>
                <a:latin typeface="Arial"/>
                <a:ea typeface="Arial"/>
              </a:rPr>
              <a:t>ely</a:t>
            </a:r>
            <a:endParaRPr b="0" lang="en-IN" sz="1700" spc="-1" strike="noStrike">
              <a:latin typeface="Arial"/>
            </a:endParaRPr>
          </a:p>
          <a:p>
            <a:pPr marL="457200">
              <a:lnSpc>
                <a:spcPct val="115000"/>
              </a:lnSpc>
              <a:tabLst>
                <a:tab algn="l" pos="0"/>
              </a:tabLst>
            </a:pPr>
            <a:endParaRPr b="0" lang="en-IN" sz="17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Adding NodeJs Configuration</a:t>
            </a:r>
            <a:endParaRPr b="0" lang="en-IN" sz="1800" spc="-1" strike="noStrike">
              <a:latin typeface="Arial"/>
            </a:endParaRPr>
          </a:p>
        </p:txBody>
      </p:sp>
      <p:pic>
        <p:nvPicPr>
          <p:cNvPr id="570" name="Google Shape;315;p43" descr=""/>
          <p:cNvPicPr/>
          <p:nvPr/>
        </p:nvPicPr>
        <p:blipFill>
          <a:blip r:embed="rId1"/>
          <a:stretch/>
        </p:blipFill>
        <p:spPr>
          <a:xfrm>
            <a:off x="537480" y="1411560"/>
            <a:ext cx="10998720" cy="4814280"/>
          </a:xfrm>
          <a:prstGeom prst="rect">
            <a:avLst/>
          </a:prstGeom>
          <a:ln>
            <a:noFill/>
          </a:ln>
        </p:spPr>
      </p:pic>
      <p:sp>
        <p:nvSpPr>
          <p:cNvPr id="571" name="CustomShape 2"/>
          <p:cNvSpPr/>
          <p:nvPr/>
        </p:nvSpPr>
        <p:spPr>
          <a:xfrm>
            <a:off x="667080" y="1938960"/>
            <a:ext cx="2000520" cy="781920"/>
          </a:xfrm>
          <a:prstGeom prst="roundRect">
            <a:avLst>
              <a:gd name="adj" fmla="val 16667"/>
            </a:avLst>
          </a:prstGeom>
          <a:solidFill>
            <a:srgbClr val="999999"/>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Adding NodeJs in Global Tool Configuration</a:t>
            </a: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2" name="CustomShape 1"/>
          <p:cNvSpPr/>
          <p:nvPr/>
        </p:nvSpPr>
        <p:spPr>
          <a:xfrm>
            <a:off x="537480" y="142200"/>
            <a:ext cx="11116800" cy="175932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validations can be performed by hitting endpoints: &lt;VM_IP&gt;:3000 or &lt;VM_IP&gt;:3001</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Validation of &lt;VM_IP&gt;:3000 Port</a:t>
            </a:r>
            <a:endParaRPr b="0" lang="en-IN" sz="1800" spc="-1" strike="noStrike">
              <a:latin typeface="Arial"/>
            </a:endParaRPr>
          </a:p>
          <a:p>
            <a:pPr marL="457200">
              <a:lnSpc>
                <a:spcPct val="115000"/>
              </a:lnSpc>
              <a:tabLst>
                <a:tab algn="l" pos="0"/>
              </a:tabLst>
            </a:pPr>
            <a:endParaRPr b="0" lang="en-IN" sz="1800" spc="-1" strike="noStrike">
              <a:latin typeface="Arial"/>
            </a:endParaRPr>
          </a:p>
          <a:p>
            <a:pPr marL="457200">
              <a:lnSpc>
                <a:spcPct val="115000"/>
              </a:lnSpc>
              <a:tabLst>
                <a:tab algn="l" pos="0"/>
              </a:tabLst>
            </a:pPr>
            <a:endParaRPr b="0" lang="en-IN" sz="1800" spc="-1" strike="noStrike">
              <a:latin typeface="Arial"/>
            </a:endParaRPr>
          </a:p>
        </p:txBody>
      </p:sp>
      <p:pic>
        <p:nvPicPr>
          <p:cNvPr id="573" name="Google Shape;322;p44" descr=""/>
          <p:cNvPicPr/>
          <p:nvPr/>
        </p:nvPicPr>
        <p:blipFill>
          <a:blip r:embed="rId1"/>
          <a:stretch/>
        </p:blipFill>
        <p:spPr>
          <a:xfrm>
            <a:off x="836280" y="1390320"/>
            <a:ext cx="10575360" cy="4790880"/>
          </a:xfrm>
          <a:prstGeom prst="rect">
            <a:avLst/>
          </a:prstGeom>
          <a:ln>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4" name="CustomShape 1"/>
          <p:cNvSpPr/>
          <p:nvPr/>
        </p:nvSpPr>
        <p:spPr>
          <a:xfrm>
            <a:off x="537480" y="142200"/>
            <a:ext cx="11116800" cy="270540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The validations can be performed by hitting endpoints: &lt;VM_IP&gt;:3000 or &lt;VM_IP&gt;:3001</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Validation of &lt;VM_IP&gt;:3001 Port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nSpc>
                <a:spcPct val="115000"/>
              </a:lnSpc>
              <a:tabLst>
                <a:tab algn="l" pos="0"/>
              </a:tabLst>
            </a:pP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nSpc>
                <a:spcPct val="115000"/>
              </a:lnSpc>
              <a:tabLst>
                <a:tab algn="l" pos="0"/>
              </a:tabLst>
            </a:pPr>
            <a:endParaRPr b="0" lang="en-IN" sz="1800" spc="-1" strike="noStrike">
              <a:latin typeface="Arial"/>
            </a:endParaRPr>
          </a:p>
          <a:p>
            <a:pPr marL="457200" algn="ctr">
              <a:lnSpc>
                <a:spcPct val="115000"/>
              </a:lnSpc>
              <a:tabLst>
                <a:tab algn="l" pos="0"/>
              </a:tabLst>
            </a:pPr>
            <a:endParaRPr b="0" lang="en-IN" sz="1800" spc="-1" strike="noStrike">
              <a:latin typeface="Arial"/>
            </a:endParaRPr>
          </a:p>
        </p:txBody>
      </p:sp>
      <p:pic>
        <p:nvPicPr>
          <p:cNvPr id="575" name="Google Shape;328;p45" descr=""/>
          <p:cNvPicPr/>
          <p:nvPr/>
        </p:nvPicPr>
        <p:blipFill>
          <a:blip r:embed="rId1"/>
          <a:stretch/>
        </p:blipFill>
        <p:spPr>
          <a:xfrm>
            <a:off x="969480" y="1560960"/>
            <a:ext cx="10815480" cy="460260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76" name="Google Shape;333;p46" descr=""/>
          <p:cNvPicPr/>
          <p:nvPr/>
        </p:nvPicPr>
        <p:blipFill>
          <a:blip r:embed="rId1"/>
          <a:stretch/>
        </p:blipFill>
        <p:spPr>
          <a:xfrm>
            <a:off x="0" y="0"/>
            <a:ext cx="12191400" cy="6857280"/>
          </a:xfrm>
          <a:prstGeom prst="rect">
            <a:avLst/>
          </a:prstGeom>
          <a:ln>
            <a:noFill/>
          </a:ln>
        </p:spPr>
      </p:pic>
      <p:sp>
        <p:nvSpPr>
          <p:cNvPr id="577" name="CustomShape 1"/>
          <p:cNvSpPr/>
          <p:nvPr/>
        </p:nvSpPr>
        <p:spPr>
          <a:xfrm>
            <a:off x="0" y="0"/>
            <a:ext cx="12191400" cy="6857280"/>
          </a:xfrm>
          <a:prstGeom prst="rect">
            <a:avLst/>
          </a:prstGeom>
          <a:solidFill>
            <a:srgbClr val="004586"/>
          </a:solidFill>
          <a:ln>
            <a:noFill/>
          </a:ln>
        </p:spPr>
        <p:style>
          <a:lnRef idx="0"/>
          <a:fillRef idx="0"/>
          <a:effectRef idx="0"/>
          <a:fontRef idx="minor"/>
        </p:style>
      </p:sp>
      <p:pic>
        <p:nvPicPr>
          <p:cNvPr id="578" name="Google Shape;335;p46" descr=""/>
          <p:cNvPicPr/>
          <p:nvPr/>
        </p:nvPicPr>
        <p:blipFill>
          <a:blip r:embed="rId2"/>
          <a:stretch/>
        </p:blipFill>
        <p:spPr>
          <a:xfrm>
            <a:off x="5766120" y="-213120"/>
            <a:ext cx="6654960" cy="5462280"/>
          </a:xfrm>
          <a:prstGeom prst="rect">
            <a:avLst/>
          </a:prstGeom>
          <a:ln>
            <a:noFill/>
          </a:ln>
        </p:spPr>
      </p:pic>
      <p:pic>
        <p:nvPicPr>
          <p:cNvPr id="579" name="Google Shape;336;p46" descr=""/>
          <p:cNvPicPr/>
          <p:nvPr/>
        </p:nvPicPr>
        <p:blipFill>
          <a:blip r:embed="rId3"/>
          <a:stretch/>
        </p:blipFill>
        <p:spPr>
          <a:xfrm rot="10800000">
            <a:off x="-53640" y="1078560"/>
            <a:ext cx="7320240" cy="6008040"/>
          </a:xfrm>
          <a:prstGeom prst="rect">
            <a:avLst/>
          </a:prstGeom>
          <a:ln>
            <a:noFill/>
          </a:ln>
        </p:spPr>
      </p:pic>
      <p:sp>
        <p:nvSpPr>
          <p:cNvPr id="580" name="CustomShape 2"/>
          <p:cNvSpPr/>
          <p:nvPr/>
        </p:nvSpPr>
        <p:spPr>
          <a:xfrm>
            <a:off x="8565840" y="4022280"/>
            <a:ext cx="2989080" cy="307080"/>
          </a:xfrm>
          <a:prstGeom prst="rect">
            <a:avLst/>
          </a:prstGeom>
          <a:noFill/>
          <a:ln>
            <a:noFill/>
          </a:ln>
        </p:spPr>
        <p:style>
          <a:lnRef idx="0"/>
          <a:fillRef idx="0"/>
          <a:effectRef idx="0"/>
          <a:fontRef idx="minor"/>
        </p:style>
      </p:sp>
      <p:sp>
        <p:nvSpPr>
          <p:cNvPr id="581" name="CustomShape 3"/>
          <p:cNvSpPr/>
          <p:nvPr/>
        </p:nvSpPr>
        <p:spPr>
          <a:xfrm>
            <a:off x="3522240" y="2142360"/>
            <a:ext cx="5362200" cy="925560"/>
          </a:xfrm>
          <a:prstGeom prst="rect">
            <a:avLst/>
          </a:prstGeom>
          <a:noFill/>
          <a:ln>
            <a:noFill/>
          </a:ln>
        </p:spPr>
        <p:style>
          <a:lnRef idx="0"/>
          <a:fillRef idx="0"/>
          <a:effectRef idx="0"/>
          <a:fontRef idx="minor"/>
        </p:style>
        <p:txBody>
          <a:bodyPr lIns="90000" rIns="90000" tIns="45000" bIns="45000">
            <a:noAutofit/>
          </a:bodyPr>
          <a:p>
            <a:pPr>
              <a:lnSpc>
                <a:spcPct val="166000"/>
              </a:lnSpc>
              <a:tabLst>
                <a:tab algn="l" pos="0"/>
              </a:tabLst>
            </a:pPr>
            <a:r>
              <a:rPr b="1" lang="en-US" sz="4800" spc="-1" strike="noStrike">
                <a:solidFill>
                  <a:srgbClr val="ffffff"/>
                </a:solidFill>
                <a:latin typeface="Poppins"/>
                <a:ea typeface="Poppins"/>
              </a:rPr>
              <a:t>   </a:t>
            </a:r>
            <a:r>
              <a:rPr b="1" lang="en-US" sz="4800" spc="-1" strike="noStrike">
                <a:solidFill>
                  <a:srgbClr val="ffffff"/>
                </a:solidFill>
                <a:latin typeface="Poppins"/>
                <a:ea typeface="Poppins"/>
              </a:rPr>
              <a:t>Thank You!</a:t>
            </a:r>
            <a:endParaRPr b="0" lang="en-IN" sz="4800" spc="-1" strike="noStrike">
              <a:latin typeface="Arial"/>
            </a:endParaRPr>
          </a:p>
        </p:txBody>
      </p:sp>
    </p:spTree>
  </p:cSld>
  <mc:AlternateContent>
    <mc:Choice Requires="p14">
      <p:transition spd="slow" p14:dur="2000"/>
    </mc:Choice>
    <mc:Fallback>
      <p:transition spd="slow"/>
    </mc:Fallback>
  </mc:AlternateContent>
  <p:timing>
    <p:tnLst>
      <p:par>
        <p:cTn id="22" dur="indefinite" restart="never" nodeType="tmRoot">
          <p:childTnLst>
            <p:seq>
              <p:cTn id="23" dur="indefinite" nodeType="mainSeq">
                <p:childTnLst>
                  <p:par>
                    <p:cTn id="24" fill="hold">
                      <p:stCondLst>
                        <p:cond delay="0"/>
                      </p:stCondLst>
                      <p:childTnLst>
                        <p:par>
                          <p:cTn id="25" fill="hold">
                            <p:stCondLst>
                              <p:cond delay="0"/>
                            </p:stCondLst>
                            <p:childTnLst>
                              <p:par>
                                <p:cTn id="26" nodeType="withEffect" fill="hold" presetClass="entr" presetID="10">
                                  <p:stCondLst>
                                    <p:cond delay="0"/>
                                  </p:stCondLst>
                                  <p:childTnLst>
                                    <p:set>
                                      <p:cBhvr>
                                        <p:cTn id="27" dur="1" fill="hold">
                                          <p:stCondLst>
                                            <p:cond delay="0"/>
                                          </p:stCondLst>
                                        </p:cTn>
                                        <p:tgtEl>
                                          <p:spTgt spid="-1"/>
                                        </p:tgtEl>
                                        <p:attrNameLst>
                                          <p:attrName>style.visibility</p:attrName>
                                        </p:attrNameLst>
                                      </p:cBhvr>
                                      <p:to>
                                        <p:strVal val="visible"/>
                                      </p:to>
                                    </p:set>
                                    <p:animEffect filter="fade" transition="in">
                                      <p:cBhvr additive="repl">
                                        <p:cTn id="28" dur="500"/>
                                        <p:tgtEl>
                                          <p:spTgt spid="-1"/>
                                        </p:tgtEl>
                                      </p:cBhvr>
                                    </p:animEffect>
                                  </p:childTnLst>
                                </p:cTn>
                              </p:par>
                            </p:childTnLst>
                          </p:cTn>
                        </p:par>
                        <p:par>
                          <p:cTn id="29" fill="hold">
                            <p:stCondLst>
                              <p:cond delay="500"/>
                            </p:stCondLst>
                            <p:childTnLst>
                              <p:par>
                                <p:cTn id="30" nodeType="afterEffect" fill="hold" presetClass="entr" presetID="10">
                                  <p:stCondLst>
                                    <p:cond delay="0"/>
                                  </p:stCondLst>
                                  <p:childTnLst>
                                    <p:set>
                                      <p:cBhvr>
                                        <p:cTn id="31" dur="1" fill="hold">
                                          <p:stCondLst>
                                            <p:cond delay="0"/>
                                          </p:stCondLst>
                                        </p:cTn>
                                        <p:tgtEl>
                                          <p:spTgt spid="578"/>
                                        </p:tgtEl>
                                        <p:attrNameLst>
                                          <p:attrName>style.visibility</p:attrName>
                                        </p:attrNameLst>
                                      </p:cBhvr>
                                      <p:to>
                                        <p:strVal val="visible"/>
                                      </p:to>
                                    </p:set>
                                    <p:animEffect filter="fade" transition="in">
                                      <p:cBhvr additive="repl">
                                        <p:cTn id="32" dur="500"/>
                                        <p:tgtEl>
                                          <p:spTgt spid="578"/>
                                        </p:tgtEl>
                                      </p:cBhvr>
                                    </p:animEffect>
                                  </p:childTnLst>
                                </p:cTn>
                              </p:par>
                              <p:par>
                                <p:cTn id="33" nodeType="withEffect" fill="hold" presetClass="entr" presetID="10">
                                  <p:stCondLst>
                                    <p:cond delay="0"/>
                                  </p:stCondLst>
                                  <p:childTnLst>
                                    <p:set>
                                      <p:cBhvr>
                                        <p:cTn id="34" dur="1" fill="hold">
                                          <p:stCondLst>
                                            <p:cond delay="0"/>
                                          </p:stCondLst>
                                        </p:cTn>
                                        <p:tgtEl>
                                          <p:spTgt spid="579"/>
                                        </p:tgtEl>
                                        <p:attrNameLst>
                                          <p:attrName>style.visibility</p:attrName>
                                        </p:attrNameLst>
                                      </p:cBhvr>
                                      <p:to>
                                        <p:strVal val="visible"/>
                                      </p:to>
                                    </p:set>
                                    <p:animEffect filter="fade" transition="in">
                                      <p:cBhvr additive="repl">
                                        <p:cTn id="35" dur="500"/>
                                        <p:tgtEl>
                                          <p:spTgt spid="579"/>
                                        </p:tgtEl>
                                      </p:cBhvr>
                                    </p:animEffect>
                                  </p:childTnLst>
                                </p:cTn>
                              </p:par>
                            </p:childTnLst>
                          </p:cTn>
                        </p:par>
                        <p:par>
                          <p:cTn id="36" fill="hold">
                            <p:stCondLst>
                              <p:cond delay="1000"/>
                            </p:stCondLst>
                            <p:childTnLst>
                              <p:par>
                                <p:cTn id="37" nodeType="afterEffect" fill="hold" presetClass="entr" presetID="10">
                                  <p:stCondLst>
                                    <p:cond delay="0"/>
                                  </p:stCondLst>
                                  <p:childTnLst>
                                    <p:set>
                                      <p:cBhvr>
                                        <p:cTn id="38" dur="1" fill="hold">
                                          <p:stCondLst>
                                            <p:cond delay="0"/>
                                          </p:stCondLst>
                                        </p:cTn>
                                        <p:tgtEl>
                                          <p:spTgt spid="581"/>
                                        </p:tgtEl>
                                        <p:attrNameLst>
                                          <p:attrName>style.visibility</p:attrName>
                                        </p:attrNameLst>
                                      </p:cBhvr>
                                      <p:to>
                                        <p:strVal val="visible"/>
                                      </p:to>
                                    </p:set>
                                    <p:animEffect filter="fade" transition="in">
                                      <p:cBhvr additive="repl">
                                        <p:cTn id="39" dur="500"/>
                                        <p:tgtEl>
                                          <p:spTgt spid="581"/>
                                        </p:tgtEl>
                                      </p:cBhvr>
                                    </p:animEffect>
                                  </p:childTnLst>
                                </p:cTn>
                              </p:par>
                            </p:childTnLst>
                          </p:cTn>
                        </p:par>
                        <p:par>
                          <p:cTn id="40" fill="hold">
                            <p:stCondLst>
                              <p:cond delay="1500"/>
                            </p:stCondLst>
                            <p:childTnLst>
                              <p:par>
                                <p:cTn id="41" nodeType="afterEffect" fill="hold" presetClass="entr" presetID="10">
                                  <p:stCondLst>
                                    <p:cond delay="0"/>
                                  </p:stCondLst>
                                  <p:childTnLst>
                                    <p:set>
                                      <p:cBhvr>
                                        <p:cTn id="42" dur="1" fill="hold">
                                          <p:stCondLst>
                                            <p:cond delay="0"/>
                                          </p:stCondLst>
                                        </p:cTn>
                                        <p:tgtEl>
                                          <p:spTgt spid="580"/>
                                        </p:tgtEl>
                                        <p:attrNameLst>
                                          <p:attrName>style.visibility</p:attrName>
                                        </p:attrNameLst>
                                      </p:cBhvr>
                                      <p:to>
                                        <p:strVal val="visible"/>
                                      </p:to>
                                    </p:set>
                                    <p:animEffect filter="fade" transition="in">
                                      <p:cBhvr additive="repl">
                                        <p:cTn id="43" dur="500"/>
                                        <p:tgtEl>
                                          <p:spTgt spid="5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6" name="CustomShape 1"/>
          <p:cNvSpPr/>
          <p:nvPr/>
        </p:nvSpPr>
        <p:spPr>
          <a:xfrm>
            <a:off x="213480" y="302400"/>
            <a:ext cx="11589480" cy="792720"/>
          </a:xfrm>
          <a:prstGeom prst="rect">
            <a:avLst/>
          </a:prstGeom>
          <a:noFill/>
          <a:ln>
            <a:noFill/>
          </a:ln>
        </p:spPr>
        <p:style>
          <a:lnRef idx="0"/>
          <a:fillRef idx="0"/>
          <a:effectRef idx="0"/>
          <a:fontRef idx="minor"/>
        </p:style>
        <p:txBody>
          <a:bodyPr lIns="90000" rIns="90000" tIns="91440" bIns="91440">
            <a:spAutoFit/>
          </a:bodyPr>
          <a:p>
            <a:pPr algn="ctr">
              <a:lnSpc>
                <a:spcPct val="100000"/>
              </a:lnSpc>
              <a:tabLst>
                <a:tab algn="l" pos="0"/>
              </a:tabLst>
            </a:pPr>
            <a:r>
              <a:rPr b="1" lang="en-US" sz="2000" spc="-1" strike="noStrike">
                <a:solidFill>
                  <a:srgbClr val="000000"/>
                </a:solidFill>
                <a:latin typeface="Poppins"/>
                <a:ea typeface="Poppins"/>
              </a:rPr>
              <a:t>INTRODUCTION </a:t>
            </a:r>
            <a:endParaRPr b="0" lang="en-IN" sz="2000" spc="-1" strike="noStrike">
              <a:latin typeface="Arial"/>
            </a:endParaRPr>
          </a:p>
          <a:p>
            <a:pPr algn="ctr">
              <a:lnSpc>
                <a:spcPct val="100000"/>
              </a:lnSpc>
              <a:tabLst>
                <a:tab algn="l" pos="0"/>
              </a:tabLst>
            </a:pPr>
            <a:r>
              <a:rPr b="1" lang="en-US" sz="2000" spc="-1" strike="noStrike">
                <a:solidFill>
                  <a:srgbClr val="000000"/>
                </a:solidFill>
                <a:latin typeface="Poppins"/>
                <a:ea typeface="Poppins"/>
              </a:rPr>
              <a:t>Tools &amp; Technologies</a:t>
            </a:r>
            <a:endParaRPr b="0" lang="en-IN" sz="2000" spc="-1" strike="noStrike">
              <a:latin typeface="Arial"/>
            </a:endParaRPr>
          </a:p>
        </p:txBody>
      </p:sp>
      <p:sp>
        <p:nvSpPr>
          <p:cNvPr id="477" name="CustomShape 2"/>
          <p:cNvSpPr/>
          <p:nvPr/>
        </p:nvSpPr>
        <p:spPr>
          <a:xfrm>
            <a:off x="391320" y="1423080"/>
            <a:ext cx="10406160" cy="43200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en-US" sz="1600" spc="-1" strike="noStrike">
                <a:solidFill>
                  <a:srgbClr val="000000"/>
                </a:solidFill>
                <a:latin typeface="Arial"/>
                <a:ea typeface="Arial"/>
              </a:rPr>
              <a:t>In this we used :</a:t>
            </a:r>
            <a:endParaRPr b="0" lang="en-IN" sz="1600" spc="-1" strike="noStrike">
              <a:latin typeface="Arial"/>
            </a:endParaRPr>
          </a:p>
          <a:p>
            <a:pPr>
              <a:lnSpc>
                <a:spcPct val="100000"/>
              </a:lnSpc>
              <a:tabLst>
                <a:tab algn="l" pos="0"/>
              </a:tabLst>
            </a:pPr>
            <a:endParaRPr b="0" lang="en-IN" sz="1600" spc="-1" strike="noStrike">
              <a:latin typeface="Arial"/>
            </a:endParaRPr>
          </a:p>
          <a:p>
            <a:pPr marL="457200" indent="-329400">
              <a:lnSpc>
                <a:spcPct val="100000"/>
              </a:lnSpc>
              <a:buClr>
                <a:srgbClr val="000000"/>
              </a:buClr>
              <a:buFont typeface="Arial"/>
              <a:buChar char="●"/>
              <a:tabLst>
                <a:tab algn="l" pos="0"/>
              </a:tabLst>
            </a:pPr>
            <a:r>
              <a:rPr b="0" lang="en-US" sz="1600" spc="-1" strike="noStrike">
                <a:solidFill>
                  <a:srgbClr val="000000"/>
                </a:solidFill>
                <a:latin typeface="Arial"/>
                <a:ea typeface="Arial"/>
              </a:rPr>
              <a:t>Amazon AWS</a:t>
            </a:r>
            <a:endParaRPr b="0" lang="en-IN" sz="1600" spc="-1" strike="noStrike">
              <a:latin typeface="Arial"/>
            </a:endParaRPr>
          </a:p>
          <a:p>
            <a:pPr marL="457200" indent="-329400">
              <a:lnSpc>
                <a:spcPct val="100000"/>
              </a:lnSpc>
              <a:buClr>
                <a:srgbClr val="000000"/>
              </a:buClr>
              <a:buFont typeface="Arial"/>
              <a:buChar char="●"/>
              <a:tabLst>
                <a:tab algn="l" pos="0"/>
              </a:tabLst>
            </a:pPr>
            <a:r>
              <a:rPr b="0" lang="en-US" sz="1600" spc="-1" strike="noStrike">
                <a:solidFill>
                  <a:srgbClr val="000000"/>
                </a:solidFill>
                <a:latin typeface="Arial"/>
                <a:ea typeface="Arial"/>
              </a:rPr>
              <a:t>Jenkins</a:t>
            </a:r>
            <a:endParaRPr b="0" lang="en-IN" sz="1600" spc="-1" strike="noStrike">
              <a:latin typeface="Arial"/>
            </a:endParaRPr>
          </a:p>
          <a:p>
            <a:pPr marL="457200" indent="-329400">
              <a:lnSpc>
                <a:spcPct val="100000"/>
              </a:lnSpc>
              <a:buClr>
                <a:srgbClr val="000000"/>
              </a:buClr>
              <a:buFont typeface="Arial"/>
              <a:buChar char="●"/>
              <a:tabLst>
                <a:tab algn="l" pos="0"/>
              </a:tabLst>
            </a:pPr>
            <a:r>
              <a:rPr b="0" lang="en-US" sz="1600" spc="-1" strike="noStrike">
                <a:solidFill>
                  <a:srgbClr val="000000"/>
                </a:solidFill>
                <a:latin typeface="Arial"/>
                <a:ea typeface="Arial"/>
              </a:rPr>
              <a:t>Docker</a:t>
            </a:r>
            <a:endParaRPr b="0" lang="en-IN" sz="1600" spc="-1" strike="noStrike">
              <a:latin typeface="Arial"/>
            </a:endParaRPr>
          </a:p>
          <a:p>
            <a:pPr marL="457200">
              <a:lnSpc>
                <a:spcPct val="100000"/>
              </a:lnSpc>
              <a:tabLst>
                <a:tab algn="l" pos="0"/>
              </a:tabLst>
            </a:pPr>
            <a:endParaRPr b="0" lang="en-IN" sz="1600" spc="-1" strike="noStrike">
              <a:latin typeface="Arial"/>
            </a:endParaRPr>
          </a:p>
          <a:p>
            <a:pPr marL="457200">
              <a:lnSpc>
                <a:spcPct val="100000"/>
              </a:lnSpc>
              <a:tabLst>
                <a:tab algn="l" pos="0"/>
              </a:tabLst>
            </a:pPr>
            <a:r>
              <a:rPr b="1" lang="en-US" sz="1600" spc="-1" strike="noStrike">
                <a:solidFill>
                  <a:srgbClr val="000000"/>
                </a:solidFill>
                <a:latin typeface="Arial"/>
                <a:ea typeface="Arial"/>
              </a:rPr>
              <a:t>Amazon AWS: </a:t>
            </a:r>
            <a:r>
              <a:rPr b="0" lang="en-US" sz="1600" spc="-1" strike="noStrike">
                <a:solidFill>
                  <a:srgbClr val="000000"/>
                </a:solidFill>
                <a:latin typeface="Arial"/>
                <a:ea typeface="Arial"/>
              </a:rPr>
              <a:t>AWS (Amazon Web Services) is a comprehensive, evolving cloud computing platform provided by Amazon that includes a mixture of infrastructure as a service (IaaS), platform as a service (PaaS) and packaged software as a service (SaaS) offerings.</a:t>
            </a:r>
            <a:endParaRPr b="0" lang="en-IN" sz="1600" spc="-1" strike="noStrike">
              <a:latin typeface="Arial"/>
            </a:endParaRPr>
          </a:p>
          <a:p>
            <a:pPr marL="457200">
              <a:lnSpc>
                <a:spcPct val="100000"/>
              </a:lnSpc>
              <a:tabLst>
                <a:tab algn="l" pos="0"/>
              </a:tabLst>
            </a:pPr>
            <a:endParaRPr b="0" lang="en-IN" sz="1600" spc="-1" strike="noStrike">
              <a:latin typeface="Arial"/>
            </a:endParaRPr>
          </a:p>
          <a:p>
            <a:pPr marL="457200">
              <a:lnSpc>
                <a:spcPct val="100000"/>
              </a:lnSpc>
              <a:tabLst>
                <a:tab algn="l" pos="0"/>
              </a:tabLst>
            </a:pPr>
            <a:r>
              <a:rPr b="1" lang="en-US" sz="1600" spc="-1" strike="noStrike">
                <a:solidFill>
                  <a:srgbClr val="000000"/>
                </a:solidFill>
                <a:latin typeface="Arial"/>
                <a:ea typeface="Arial"/>
              </a:rPr>
              <a:t>Jenkins:</a:t>
            </a:r>
            <a:r>
              <a:rPr b="0" lang="en-US" sz="1600" spc="-1" strike="noStrike">
                <a:solidFill>
                  <a:srgbClr val="000000"/>
                </a:solidFill>
                <a:latin typeface="Arial"/>
                <a:ea typeface="Arial"/>
              </a:rPr>
              <a:t> Jenkins is an open-source automation tool written in Java with plugins built for Continuous Integration purposes. Jenkins is used to build and test your software projects continuously making it easier for developers to integrate changes to the project, and making it easier for users to obtain a fresh build.</a:t>
            </a:r>
            <a:endParaRPr b="0" lang="en-IN" sz="1600" spc="-1" strike="noStrike">
              <a:latin typeface="Arial"/>
            </a:endParaRPr>
          </a:p>
          <a:p>
            <a:pPr marL="457200">
              <a:lnSpc>
                <a:spcPct val="100000"/>
              </a:lnSpc>
              <a:tabLst>
                <a:tab algn="l" pos="0"/>
              </a:tabLst>
            </a:pPr>
            <a:endParaRPr b="0" lang="en-IN" sz="1600" spc="-1" strike="noStrike">
              <a:latin typeface="Arial"/>
            </a:endParaRPr>
          </a:p>
          <a:p>
            <a:pPr marL="457200">
              <a:lnSpc>
                <a:spcPct val="100000"/>
              </a:lnSpc>
              <a:tabLst>
                <a:tab algn="l" pos="0"/>
              </a:tabLst>
            </a:pPr>
            <a:r>
              <a:rPr b="1" lang="en-US" sz="1600" spc="-1" strike="noStrike">
                <a:solidFill>
                  <a:srgbClr val="000000"/>
                </a:solidFill>
                <a:latin typeface="Arial"/>
                <a:ea typeface="Arial"/>
              </a:rPr>
              <a:t>Docker: </a:t>
            </a:r>
            <a:r>
              <a:rPr b="0" lang="en-US" sz="1600" spc="-1" strike="noStrike">
                <a:solidFill>
                  <a:srgbClr val="000000"/>
                </a:solidFill>
                <a:latin typeface="Arial"/>
                <a:ea typeface="Arial"/>
              </a:rPr>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8" name="CustomShape 1"/>
          <p:cNvSpPr/>
          <p:nvPr/>
        </p:nvSpPr>
        <p:spPr>
          <a:xfrm>
            <a:off x="462600" y="240120"/>
            <a:ext cx="11545200" cy="399600"/>
          </a:xfrm>
          <a:prstGeom prst="rect">
            <a:avLst/>
          </a:prstGeom>
          <a:noFill/>
          <a:ln>
            <a:noFill/>
          </a:ln>
        </p:spPr>
        <p:style>
          <a:lnRef idx="0"/>
          <a:fillRef idx="0"/>
          <a:effectRef idx="0"/>
          <a:fontRef idx="minor"/>
        </p:style>
      </p:sp>
      <p:sp>
        <p:nvSpPr>
          <p:cNvPr id="479" name="CustomShape 2"/>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Create a Jenkins pipeline to deploy application present at: </a:t>
            </a:r>
            <a:r>
              <a:rPr b="1" lang="en-US" sz="1800" spc="-1" strike="noStrike" u="sng">
                <a:solidFill>
                  <a:srgbClr val="a05024"/>
                </a:solidFill>
                <a:uFillTx/>
                <a:latin typeface="Arial"/>
                <a:ea typeface="Arial"/>
                <a:hlinkClick r:id="rId1"/>
              </a:rPr>
              <a:t>https://github.com/knoldus/node-hello</a:t>
            </a:r>
            <a:r>
              <a:rPr b="1" lang="en-US" sz="1800" spc="-1" strike="noStrike">
                <a:solidFill>
                  <a:srgbClr val="000000"/>
                </a:solidFill>
                <a:latin typeface="Arial"/>
                <a:ea typeface="Arial"/>
              </a:rPr>
              <a:t> and use any type of Jenkins project.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Creating an Instance at AWS  Account</a:t>
            </a:r>
            <a:endParaRPr b="0" lang="en-IN" sz="1800" spc="-1" strike="noStrike">
              <a:latin typeface="Arial"/>
            </a:endParaRPr>
          </a:p>
        </p:txBody>
      </p:sp>
      <p:sp>
        <p:nvSpPr>
          <p:cNvPr id="480" name="CustomShape 3"/>
          <p:cNvSpPr/>
          <p:nvPr/>
        </p:nvSpPr>
        <p:spPr>
          <a:xfrm>
            <a:off x="774000" y="2152440"/>
            <a:ext cx="10584360" cy="399600"/>
          </a:xfrm>
          <a:prstGeom prst="rect">
            <a:avLst/>
          </a:prstGeom>
          <a:noFill/>
          <a:ln>
            <a:noFill/>
          </a:ln>
        </p:spPr>
        <p:style>
          <a:lnRef idx="0"/>
          <a:fillRef idx="0"/>
          <a:effectRef idx="0"/>
          <a:fontRef idx="minor"/>
        </p:style>
      </p:sp>
      <p:pic>
        <p:nvPicPr>
          <p:cNvPr id="481" name="Google Shape;142;p22" descr=""/>
          <p:cNvPicPr/>
          <p:nvPr/>
        </p:nvPicPr>
        <p:blipFill>
          <a:blip r:embed="rId2"/>
          <a:stretch/>
        </p:blipFill>
        <p:spPr>
          <a:xfrm>
            <a:off x="853920" y="1703880"/>
            <a:ext cx="10800000" cy="453096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2" name="CustomShape 1"/>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Create a Jenkins pipeline to deploy application present at: </a:t>
            </a:r>
            <a:r>
              <a:rPr b="1" lang="en-US" sz="1800" spc="-1" strike="noStrike" u="sng">
                <a:solidFill>
                  <a:srgbClr val="a05024"/>
                </a:solidFill>
                <a:uFillTx/>
                <a:latin typeface="Arial"/>
                <a:ea typeface="Arial"/>
                <a:hlinkClick r:id="rId1"/>
              </a:rPr>
              <a:t>https://github.com/knoldus/node-hello</a:t>
            </a:r>
            <a:r>
              <a:rPr b="1" lang="en-US" sz="1800" spc="-1" strike="noStrike">
                <a:solidFill>
                  <a:srgbClr val="000000"/>
                </a:solidFill>
                <a:latin typeface="Arial"/>
                <a:ea typeface="Arial"/>
              </a:rPr>
              <a:t> and use any type of Jenkins project.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Accessing VM from the System</a:t>
            </a:r>
            <a:endParaRPr b="0" lang="en-IN" sz="1800" spc="-1" strike="noStrike">
              <a:latin typeface="Arial"/>
            </a:endParaRPr>
          </a:p>
        </p:txBody>
      </p:sp>
      <p:pic>
        <p:nvPicPr>
          <p:cNvPr id="483" name="Google Shape;148;p23" descr=""/>
          <p:cNvPicPr/>
          <p:nvPr/>
        </p:nvPicPr>
        <p:blipFill>
          <a:blip r:embed="rId2"/>
          <a:stretch/>
        </p:blipFill>
        <p:spPr>
          <a:xfrm>
            <a:off x="537480" y="1600920"/>
            <a:ext cx="10778760" cy="4580280"/>
          </a:xfrm>
          <a:prstGeom prst="rect">
            <a:avLst/>
          </a:prstGeom>
          <a:ln>
            <a:noFill/>
          </a:ln>
        </p:spPr>
      </p:pic>
      <p:sp>
        <p:nvSpPr>
          <p:cNvPr id="484" name="CustomShape 2"/>
          <p:cNvSpPr/>
          <p:nvPr/>
        </p:nvSpPr>
        <p:spPr>
          <a:xfrm>
            <a:off x="537480" y="5684040"/>
            <a:ext cx="1608120" cy="186120"/>
          </a:xfrm>
          <a:prstGeom prst="rect">
            <a:avLst/>
          </a:prstGeom>
          <a:noFill/>
          <a:ln w="19080">
            <a:solidFill>
              <a:schemeClr val="lt1"/>
            </a:solidFill>
            <a:round/>
          </a:ln>
        </p:spPr>
        <p:style>
          <a:lnRef idx="0"/>
          <a:fillRef idx="0"/>
          <a:effectRef idx="0"/>
          <a:fontRef idx="minor"/>
        </p:style>
      </p:sp>
      <p:sp>
        <p:nvSpPr>
          <p:cNvPr id="485" name="CustomShape 3"/>
          <p:cNvSpPr/>
          <p:nvPr/>
        </p:nvSpPr>
        <p:spPr>
          <a:xfrm>
            <a:off x="4812120" y="5581440"/>
            <a:ext cx="1911960" cy="390960"/>
          </a:xfrm>
          <a:prstGeom prst="rect">
            <a:avLst/>
          </a:prstGeom>
          <a:solidFill>
            <a:srgbClr val="8b8b8b"/>
          </a:solidFill>
          <a:ln w="9360">
            <a:solidFill>
              <a:schemeClr val="dk2"/>
            </a:solidFill>
            <a:round/>
          </a:ln>
        </p:spPr>
        <p:style>
          <a:lnRef idx="0"/>
          <a:fillRef idx="0"/>
          <a:effectRef idx="0"/>
          <a:fontRef idx="minor"/>
        </p:style>
      </p:sp>
      <p:sp>
        <p:nvSpPr>
          <p:cNvPr id="486" name="CustomShape 4"/>
          <p:cNvSpPr/>
          <p:nvPr/>
        </p:nvSpPr>
        <p:spPr>
          <a:xfrm>
            <a:off x="4901400" y="5592600"/>
            <a:ext cx="1733760" cy="3654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en-US" sz="1200" spc="-1" strike="noStrike">
                <a:solidFill>
                  <a:srgbClr val="000000"/>
                </a:solidFill>
                <a:latin typeface="Poppins"/>
                <a:ea typeface="Poppins"/>
              </a:rPr>
              <a:t>    </a:t>
            </a:r>
            <a:r>
              <a:rPr b="0" lang="en-US" sz="1200" spc="-1" strike="noStrike">
                <a:solidFill>
                  <a:srgbClr val="000000"/>
                </a:solidFill>
                <a:latin typeface="Poppins"/>
                <a:ea typeface="Poppins"/>
              </a:rPr>
              <a:t>Accessing VM</a:t>
            </a:r>
            <a:endParaRPr b="0" lang="en-IN" sz="1200" spc="-1" strike="noStrike">
              <a:latin typeface="Arial"/>
            </a:endParaRPr>
          </a:p>
        </p:txBody>
      </p:sp>
      <p:sp>
        <p:nvSpPr>
          <p:cNvPr id="487" name="CustomShape 5"/>
          <p:cNvSpPr/>
          <p:nvPr/>
        </p:nvSpPr>
        <p:spPr>
          <a:xfrm>
            <a:off x="2145960" y="5777280"/>
            <a:ext cx="2665440" cy="360"/>
          </a:xfrm>
          <a:custGeom>
            <a:avLst/>
            <a:gdLst/>
            <a:ahLst/>
            <a:rect l="l" t="t" r="r" b="b"/>
            <a:pathLst>
              <a:path w="21600" h="21600">
                <a:moveTo>
                  <a:pt x="0" y="0"/>
                </a:moveTo>
                <a:lnTo>
                  <a:pt x="21600" y="21600"/>
                </a:lnTo>
              </a:path>
            </a:pathLst>
          </a:custGeom>
          <a:noFill/>
          <a:ln w="19080">
            <a:solidFill>
              <a:schemeClr val="lt1"/>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CustomShape 1"/>
          <p:cNvSpPr/>
          <p:nvPr/>
        </p:nvSpPr>
        <p:spPr>
          <a:xfrm>
            <a:off x="537480" y="169200"/>
            <a:ext cx="11116800" cy="142668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Create a Jenkins pipeline to deploy application present at: </a:t>
            </a:r>
            <a:r>
              <a:rPr b="1" lang="en-US" sz="1800" spc="-1" strike="noStrike" u="sng">
                <a:solidFill>
                  <a:srgbClr val="a05024"/>
                </a:solidFill>
                <a:uFillTx/>
                <a:latin typeface="Arial"/>
                <a:ea typeface="Arial"/>
                <a:hlinkClick r:id="rId1"/>
              </a:rPr>
              <a:t>https://github.com/knoldus/node-hello</a:t>
            </a:r>
            <a:r>
              <a:rPr b="1" lang="en-US" sz="1800" spc="-1" strike="noStrike">
                <a:solidFill>
                  <a:srgbClr val="000000"/>
                </a:solidFill>
                <a:latin typeface="Arial"/>
                <a:ea typeface="Arial"/>
              </a:rPr>
              <a:t> and use any type of Jenkins project.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700" spc="-1" strike="noStrike">
                <a:solidFill>
                  <a:srgbClr val="000000"/>
                </a:solidFill>
                <a:latin typeface="Arial"/>
                <a:ea typeface="Arial"/>
              </a:rPr>
              <a:t>Running Jenkins in the Terminal</a:t>
            </a:r>
            <a:endParaRPr b="0" lang="en-IN" sz="1700" spc="-1" strike="noStrike">
              <a:latin typeface="Arial"/>
            </a:endParaRPr>
          </a:p>
        </p:txBody>
      </p:sp>
      <p:pic>
        <p:nvPicPr>
          <p:cNvPr id="489" name="Google Shape;158;p24" descr=""/>
          <p:cNvPicPr/>
          <p:nvPr/>
        </p:nvPicPr>
        <p:blipFill>
          <a:blip r:embed="rId2"/>
          <a:stretch/>
        </p:blipFill>
        <p:spPr>
          <a:xfrm>
            <a:off x="853920" y="1697040"/>
            <a:ext cx="10655280" cy="4510800"/>
          </a:xfrm>
          <a:prstGeom prst="rect">
            <a:avLst/>
          </a:prstGeom>
          <a:ln>
            <a:noFill/>
          </a:ln>
        </p:spPr>
      </p:pic>
      <p:sp>
        <p:nvSpPr>
          <p:cNvPr id="490" name="CustomShape 2"/>
          <p:cNvSpPr/>
          <p:nvPr/>
        </p:nvSpPr>
        <p:spPr>
          <a:xfrm>
            <a:off x="2259360" y="1930320"/>
            <a:ext cx="1591560" cy="266400"/>
          </a:xfrm>
          <a:prstGeom prst="rect">
            <a:avLst/>
          </a:prstGeom>
          <a:noFill/>
          <a:ln w="9360">
            <a:solidFill>
              <a:schemeClr val="lt1"/>
            </a:solidFill>
            <a:round/>
          </a:ln>
        </p:spPr>
        <p:style>
          <a:lnRef idx="0"/>
          <a:fillRef idx="0"/>
          <a:effectRef idx="0"/>
          <a:fontRef idx="minor"/>
        </p:style>
      </p:sp>
      <p:sp>
        <p:nvSpPr>
          <p:cNvPr id="491" name="CustomShape 3"/>
          <p:cNvSpPr/>
          <p:nvPr/>
        </p:nvSpPr>
        <p:spPr>
          <a:xfrm>
            <a:off x="4901040" y="1863720"/>
            <a:ext cx="1902960" cy="396000"/>
          </a:xfrm>
          <a:prstGeom prst="rect">
            <a:avLst/>
          </a:prstGeom>
          <a:solidFill>
            <a:srgbClr val="818181"/>
          </a:solidFill>
          <a:ln>
            <a:noFill/>
          </a:ln>
        </p:spPr>
        <p:style>
          <a:lnRef idx="0"/>
          <a:fillRef idx="0"/>
          <a:effectRef idx="0"/>
          <a:fontRef idx="minor"/>
        </p:style>
        <p:txBody>
          <a:bodyPr lIns="90000" rIns="90000" tIns="91440" bIns="91440">
            <a:spAutoFit/>
          </a:bodyPr>
          <a:p>
            <a:pPr>
              <a:lnSpc>
                <a:spcPct val="100000"/>
              </a:lnSpc>
              <a:tabLst>
                <a:tab algn="l" pos="0"/>
              </a:tabLst>
            </a:pPr>
            <a:r>
              <a:rPr b="0" lang="en-US" sz="1400" spc="-1" strike="noStrike">
                <a:solidFill>
                  <a:srgbClr val="000000"/>
                </a:solidFill>
                <a:latin typeface="Poppins"/>
                <a:ea typeface="Poppins"/>
              </a:rPr>
              <a:t>  </a:t>
            </a:r>
            <a:r>
              <a:rPr b="0" lang="en-US" sz="1400" spc="-1" strike="noStrike">
                <a:solidFill>
                  <a:srgbClr val="000000"/>
                </a:solidFill>
                <a:latin typeface="Poppins"/>
                <a:ea typeface="Poppins"/>
              </a:rPr>
              <a:t>Running Jenkins</a:t>
            </a:r>
            <a:endParaRPr b="0" lang="en-IN" sz="1400" spc="-1" strike="noStrike">
              <a:latin typeface="Arial"/>
            </a:endParaRPr>
          </a:p>
        </p:txBody>
      </p:sp>
      <p:sp>
        <p:nvSpPr>
          <p:cNvPr id="492" name="CustomShape 4"/>
          <p:cNvSpPr/>
          <p:nvPr/>
        </p:nvSpPr>
        <p:spPr>
          <a:xfrm>
            <a:off x="3851280" y="2063880"/>
            <a:ext cx="1049040" cy="360"/>
          </a:xfrm>
          <a:custGeom>
            <a:avLst/>
            <a:gdLst/>
            <a:ahLst/>
            <a:rect l="l" t="t" r="r" b="b"/>
            <a:pathLst>
              <a:path w="21600" h="21600">
                <a:moveTo>
                  <a:pt x="0" y="0"/>
                </a:moveTo>
                <a:lnTo>
                  <a:pt x="21600" y="21600"/>
                </a:lnTo>
              </a:path>
            </a:pathLst>
          </a:custGeom>
          <a:noFill/>
          <a:ln w="19080">
            <a:solidFill>
              <a:schemeClr val="lt1"/>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493" name="Group 1"/>
          <p:cNvGrpSpPr/>
          <p:nvPr/>
        </p:nvGrpSpPr>
        <p:grpSpPr>
          <a:xfrm>
            <a:off x="-9000" y="6325920"/>
            <a:ext cx="12200760" cy="469800"/>
            <a:chOff x="-9000" y="6325920"/>
            <a:chExt cx="12200760" cy="469800"/>
          </a:xfrm>
        </p:grpSpPr>
        <p:sp>
          <p:nvSpPr>
            <p:cNvPr id="494" name="CustomShape 2"/>
            <p:cNvSpPr/>
            <p:nvPr/>
          </p:nvSpPr>
          <p:spPr>
            <a:xfrm>
              <a:off x="-9000" y="6576480"/>
              <a:ext cx="10469520" cy="45000"/>
            </a:xfrm>
            <a:prstGeom prst="rect">
              <a:avLst/>
            </a:prstGeom>
            <a:solidFill>
              <a:srgbClr val="004586"/>
            </a:solidFill>
            <a:ln>
              <a:noFill/>
            </a:ln>
          </p:spPr>
          <p:style>
            <a:lnRef idx="0"/>
            <a:fillRef idx="0"/>
            <a:effectRef idx="0"/>
            <a:fontRef idx="minor"/>
          </p:style>
        </p:sp>
        <p:pic>
          <p:nvPicPr>
            <p:cNvPr id="495" name="Google Shape;168;p25" descr=""/>
            <p:cNvPicPr/>
            <p:nvPr/>
          </p:nvPicPr>
          <p:blipFill>
            <a:blip r:embed="rId1"/>
            <a:stretch/>
          </p:blipFill>
          <p:spPr>
            <a:xfrm>
              <a:off x="10548360" y="6325920"/>
              <a:ext cx="469800" cy="469800"/>
            </a:xfrm>
            <a:prstGeom prst="rect">
              <a:avLst/>
            </a:prstGeom>
            <a:ln>
              <a:noFill/>
            </a:ln>
          </p:spPr>
        </p:pic>
        <p:sp>
          <p:nvSpPr>
            <p:cNvPr id="496" name="CustomShape 3"/>
            <p:cNvSpPr/>
            <p:nvPr/>
          </p:nvSpPr>
          <p:spPr>
            <a:xfrm flipH="1" rot="10800000">
              <a:off x="11106000" y="6577200"/>
              <a:ext cx="1085400" cy="45000"/>
            </a:xfrm>
            <a:prstGeom prst="rect">
              <a:avLst/>
            </a:prstGeom>
            <a:solidFill>
              <a:srgbClr val="004586"/>
            </a:solidFill>
            <a:ln>
              <a:noFill/>
            </a:ln>
          </p:spPr>
          <p:style>
            <a:lnRef idx="0"/>
            <a:fillRef idx="0"/>
            <a:effectRef idx="0"/>
            <a:fontRef idx="minor"/>
          </p:style>
        </p:sp>
      </p:grpSp>
      <p:sp>
        <p:nvSpPr>
          <p:cNvPr id="497" name="CustomShape 4"/>
          <p:cNvSpPr/>
          <p:nvPr/>
        </p:nvSpPr>
        <p:spPr>
          <a:xfrm>
            <a:off x="537480" y="169200"/>
            <a:ext cx="11116800" cy="144396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Create a Jenkins pipeline to deploy application present at: </a:t>
            </a:r>
            <a:r>
              <a:rPr b="1" lang="en-US" sz="1800" spc="-1" strike="noStrike" u="sng">
                <a:solidFill>
                  <a:srgbClr val="a05024"/>
                </a:solidFill>
                <a:uFillTx/>
                <a:latin typeface="Arial"/>
                <a:ea typeface="Arial"/>
                <a:hlinkClick r:id="rId2"/>
              </a:rPr>
              <a:t>https://github.com/knoldus/node-hello</a:t>
            </a:r>
            <a:r>
              <a:rPr b="1" lang="en-US" sz="1800" spc="-1" strike="noStrike">
                <a:solidFill>
                  <a:srgbClr val="000000"/>
                </a:solidFill>
                <a:latin typeface="Arial"/>
                <a:ea typeface="Arial"/>
              </a:rPr>
              <a:t> and use any type of Jenkins project.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Creating new project on Jenkins</a:t>
            </a:r>
            <a:endParaRPr b="0" lang="en-IN" sz="1800" spc="-1" strike="noStrike">
              <a:latin typeface="Arial"/>
            </a:endParaRPr>
          </a:p>
        </p:txBody>
      </p:sp>
      <p:pic>
        <p:nvPicPr>
          <p:cNvPr id="498" name="Google Shape;171;p25" descr=""/>
          <p:cNvPicPr/>
          <p:nvPr/>
        </p:nvPicPr>
        <p:blipFill>
          <a:blip r:embed="rId3"/>
          <a:stretch/>
        </p:blipFill>
        <p:spPr>
          <a:xfrm>
            <a:off x="537480" y="1563840"/>
            <a:ext cx="11310120" cy="4502160"/>
          </a:xfrm>
          <a:prstGeom prst="rect">
            <a:avLst/>
          </a:prstGeom>
          <a:ln>
            <a:noFill/>
          </a:ln>
        </p:spPr>
      </p:pic>
      <p:sp>
        <p:nvSpPr>
          <p:cNvPr id="499" name="CustomShape 5"/>
          <p:cNvSpPr/>
          <p:nvPr/>
        </p:nvSpPr>
        <p:spPr>
          <a:xfrm>
            <a:off x="631440" y="2108160"/>
            <a:ext cx="862200" cy="292680"/>
          </a:xfrm>
          <a:prstGeom prst="rect">
            <a:avLst/>
          </a:prstGeom>
          <a:noFill/>
          <a:ln w="19080">
            <a:solidFill>
              <a:srgbClr val="274e13"/>
            </a:solidFill>
            <a:round/>
          </a:ln>
        </p:spPr>
        <p:style>
          <a:lnRef idx="0"/>
          <a:fillRef idx="0"/>
          <a:effectRef idx="0"/>
          <a:fontRef idx="minor"/>
        </p:style>
      </p:sp>
      <p:sp>
        <p:nvSpPr>
          <p:cNvPr id="500" name="CustomShape 6"/>
          <p:cNvSpPr/>
          <p:nvPr/>
        </p:nvSpPr>
        <p:spPr>
          <a:xfrm>
            <a:off x="3869280" y="4038120"/>
            <a:ext cx="2872440" cy="408600"/>
          </a:xfrm>
          <a:prstGeom prst="roundRect">
            <a:avLst>
              <a:gd name="adj" fmla="val 16667"/>
            </a:avLst>
          </a:prstGeom>
          <a:solidFill>
            <a:srgbClr val="6e6e6e"/>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400" spc="-1" strike="noStrike">
                <a:solidFill>
                  <a:srgbClr val="000000"/>
                </a:solidFill>
                <a:latin typeface="Arial"/>
                <a:ea typeface="Arial"/>
              </a:rPr>
              <a:t>Creating New Project On Jenkins</a:t>
            </a:r>
            <a:endParaRPr b="0" lang="en-IN" sz="1400" spc="-1" strike="noStrike">
              <a:latin typeface="Arial"/>
            </a:endParaRPr>
          </a:p>
        </p:txBody>
      </p:sp>
      <p:sp>
        <p:nvSpPr>
          <p:cNvPr id="501" name="CustomShape 7"/>
          <p:cNvSpPr/>
          <p:nvPr/>
        </p:nvSpPr>
        <p:spPr>
          <a:xfrm>
            <a:off x="1494360" y="2254680"/>
            <a:ext cx="2374560" cy="1987200"/>
          </a:xfrm>
          <a:custGeom>
            <a:avLst/>
            <a:gdLst/>
            <a:ahLst/>
            <a:rect l="l" t="t" r="r" b="b"/>
            <a:pathLst>
              <a:path w="21600" h="21600">
                <a:moveTo>
                  <a:pt x="0" y="0"/>
                </a:moveTo>
                <a:lnTo>
                  <a:pt x="21600" y="21600"/>
                </a:lnTo>
              </a:path>
            </a:pathLst>
          </a:custGeom>
          <a:noFill/>
          <a:ln w="19080">
            <a:solidFill>
              <a:srgbClr val="274e13"/>
            </a:solidFill>
            <a:round/>
          </a:ln>
        </p:spPr>
        <p:style>
          <a:lnRef idx="0"/>
          <a:fillRef idx="0"/>
          <a:effectRef idx="0"/>
          <a:fontRef idx="minor"/>
        </p:style>
      </p:sp>
    </p:spTree>
  </p:cSld>
  <p:transition spd="slow">
    <p:push dir="r"/>
  </p:transition>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2" name="CustomShape 1"/>
          <p:cNvSpPr/>
          <p:nvPr/>
        </p:nvSpPr>
        <p:spPr>
          <a:xfrm>
            <a:off x="774000" y="169200"/>
            <a:ext cx="10006560" cy="175932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Create a Jenkins pipeline to deploy application present at: </a:t>
            </a:r>
            <a:r>
              <a:rPr b="1" lang="en-US" sz="1800" spc="-1" strike="noStrike" u="sng">
                <a:solidFill>
                  <a:srgbClr val="a05024"/>
                </a:solidFill>
                <a:uFillTx/>
                <a:latin typeface="Arial"/>
                <a:ea typeface="Arial"/>
                <a:hlinkClick r:id="rId1"/>
              </a:rPr>
              <a:t>https://github.com/knoldus/node-hello</a:t>
            </a:r>
            <a:r>
              <a:rPr b="1" lang="en-US" sz="1800" spc="-1" strike="noStrike">
                <a:solidFill>
                  <a:srgbClr val="000000"/>
                </a:solidFill>
                <a:latin typeface="Arial"/>
                <a:ea typeface="Arial"/>
              </a:rPr>
              <a:t> and use any type of Jenkins project.</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endParaRPr b="0" lang="en-IN" sz="1800" spc="-1" strike="noStrike">
              <a:latin typeface="Arial"/>
            </a:endParaRPr>
          </a:p>
        </p:txBody>
      </p:sp>
      <p:pic>
        <p:nvPicPr>
          <p:cNvPr id="503" name="Google Shape;180;p26" descr=""/>
          <p:cNvPicPr/>
          <p:nvPr/>
        </p:nvPicPr>
        <p:blipFill>
          <a:blip r:embed="rId2"/>
          <a:stretch/>
        </p:blipFill>
        <p:spPr>
          <a:xfrm>
            <a:off x="283320" y="1112040"/>
            <a:ext cx="11624760" cy="5291640"/>
          </a:xfrm>
          <a:prstGeom prst="rect">
            <a:avLst/>
          </a:prstGeom>
          <a:ln>
            <a:noFill/>
          </a:ln>
        </p:spPr>
      </p:pic>
      <p:sp>
        <p:nvSpPr>
          <p:cNvPr id="504" name="CustomShape 2"/>
          <p:cNvSpPr/>
          <p:nvPr/>
        </p:nvSpPr>
        <p:spPr>
          <a:xfrm>
            <a:off x="435960" y="2303640"/>
            <a:ext cx="951120" cy="1200240"/>
          </a:xfrm>
          <a:prstGeom prst="roundRect">
            <a:avLst>
              <a:gd name="adj" fmla="val 16667"/>
            </a:avLst>
          </a:prstGeom>
          <a:solidFill>
            <a:srgbClr val="6e6e6e"/>
          </a:solidFill>
          <a:ln w="9360">
            <a:solidFill>
              <a:schemeClr val="dk2"/>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0" lang="en-US" sz="1400" spc="-1" strike="noStrike">
                <a:solidFill>
                  <a:srgbClr val="000000"/>
                </a:solidFill>
                <a:latin typeface="Arial"/>
                <a:ea typeface="Arial"/>
              </a:rPr>
              <a:t>Enter the name of your project</a:t>
            </a:r>
            <a:endParaRPr b="0" lang="en-IN" sz="1400" spc="-1" strike="noStrike">
              <a:latin typeface="Arial"/>
            </a:endParaRPr>
          </a:p>
        </p:txBody>
      </p:sp>
      <p:sp>
        <p:nvSpPr>
          <p:cNvPr id="505" name="CustomShape 3"/>
          <p:cNvSpPr/>
          <p:nvPr/>
        </p:nvSpPr>
        <p:spPr>
          <a:xfrm>
            <a:off x="10780920" y="2634120"/>
            <a:ext cx="1022040" cy="869760"/>
          </a:xfrm>
          <a:prstGeom prst="roundRect">
            <a:avLst>
              <a:gd name="adj" fmla="val 16667"/>
            </a:avLst>
          </a:prstGeom>
          <a:solidFill>
            <a:srgbClr val="818181"/>
          </a:solidFill>
          <a:ln w="9360">
            <a:solidFill>
              <a:schemeClr val="dk2"/>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Choose       Freestyle project</a:t>
            </a: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800640" y="213480"/>
            <a:ext cx="10041840" cy="1759320"/>
          </a:xfrm>
          <a:prstGeom prst="rect">
            <a:avLst/>
          </a:prstGeom>
          <a:noFill/>
          <a:ln>
            <a:noFill/>
          </a:ln>
        </p:spPr>
        <p:style>
          <a:lnRef idx="0"/>
          <a:fillRef idx="0"/>
          <a:effectRef idx="0"/>
          <a:fontRef idx="minor"/>
        </p:style>
        <p:txBody>
          <a:bodyPr lIns="90000" rIns="90000" tIns="91440" bIns="91440">
            <a:spAutoFit/>
          </a:bodyPr>
          <a:p>
            <a:pPr marL="457200" algn="ctr">
              <a:lnSpc>
                <a:spcPct val="115000"/>
              </a:lnSpc>
              <a:tabLst>
                <a:tab algn="l" pos="0"/>
              </a:tabLst>
            </a:pPr>
            <a:r>
              <a:rPr b="1" lang="en-US" sz="1800" spc="-1" strike="noStrike">
                <a:solidFill>
                  <a:srgbClr val="000000"/>
                </a:solidFill>
                <a:latin typeface="Arial"/>
                <a:ea typeface="Arial"/>
              </a:rPr>
              <a:t>Required command to run the application and the ports being used are present in the Github repository.</a:t>
            </a:r>
            <a:endParaRPr b="0" lang="en-IN" sz="1800" spc="-1" strike="noStrike">
              <a:latin typeface="Arial"/>
            </a:endParaRPr>
          </a:p>
          <a:p>
            <a:pPr marL="457200" algn="ctr">
              <a:lnSpc>
                <a:spcPct val="115000"/>
              </a:lnSpc>
              <a:tabLst>
                <a:tab algn="l" pos="0"/>
              </a:tabLst>
            </a:pPr>
            <a:endParaRPr b="0" lang="en-IN" sz="1800" spc="-1" strike="noStrike">
              <a:latin typeface="Arial"/>
            </a:endParaRPr>
          </a:p>
          <a:p>
            <a:pPr marL="457200" algn="ctr">
              <a:lnSpc>
                <a:spcPct val="115000"/>
              </a:lnSpc>
              <a:tabLst>
                <a:tab algn="l" pos="0"/>
              </a:tabLst>
            </a:pPr>
            <a:r>
              <a:rPr b="0" lang="en-US" sz="1800" spc="-1" strike="noStrike">
                <a:solidFill>
                  <a:srgbClr val="000000"/>
                </a:solidFill>
                <a:latin typeface="Arial"/>
                <a:ea typeface="Arial"/>
              </a:rPr>
              <a:t>Configuring the Jenkins Pipeline</a:t>
            </a:r>
            <a:endParaRPr b="0" lang="en-IN" sz="1800" spc="-1" strike="noStrike">
              <a:latin typeface="Arial"/>
            </a:endParaRPr>
          </a:p>
          <a:p>
            <a:pPr marL="457200" algn="ctr">
              <a:lnSpc>
                <a:spcPct val="115000"/>
              </a:lnSpc>
              <a:tabLst>
                <a:tab algn="l" pos="0"/>
              </a:tabLst>
            </a:pPr>
            <a:endParaRPr b="0" lang="en-IN" sz="1800" spc="-1" strike="noStrike">
              <a:latin typeface="Arial"/>
            </a:endParaRPr>
          </a:p>
        </p:txBody>
      </p:sp>
      <p:pic>
        <p:nvPicPr>
          <p:cNvPr id="507" name="Google Shape;188;p27" descr=""/>
          <p:cNvPicPr/>
          <p:nvPr/>
        </p:nvPicPr>
        <p:blipFill>
          <a:blip r:embed="rId1"/>
          <a:stretch/>
        </p:blipFill>
        <p:spPr>
          <a:xfrm>
            <a:off x="541080" y="1565640"/>
            <a:ext cx="11108880" cy="4633560"/>
          </a:xfrm>
          <a:prstGeom prst="rect">
            <a:avLst/>
          </a:prstGeom>
          <a:ln>
            <a:noFill/>
          </a:ln>
        </p:spPr>
      </p:pic>
      <p:sp>
        <p:nvSpPr>
          <p:cNvPr id="508" name="CustomShape 2"/>
          <p:cNvSpPr/>
          <p:nvPr/>
        </p:nvSpPr>
        <p:spPr>
          <a:xfrm>
            <a:off x="631440" y="3228840"/>
            <a:ext cx="702360" cy="248400"/>
          </a:xfrm>
          <a:prstGeom prst="roundRect">
            <a:avLst>
              <a:gd name="adj" fmla="val 16667"/>
            </a:avLst>
          </a:prstGeom>
          <a:noFill/>
          <a:ln w="28440">
            <a:solidFill>
              <a:srgbClr val="274e13"/>
            </a:solidFill>
            <a:round/>
          </a:ln>
        </p:spPr>
        <p:style>
          <a:lnRef idx="0"/>
          <a:fillRef idx="0"/>
          <a:effectRef idx="0"/>
          <a:fontRef idx="minor"/>
        </p:style>
      </p:sp>
      <p:sp>
        <p:nvSpPr>
          <p:cNvPr id="509" name="CustomShape 3"/>
          <p:cNvSpPr/>
          <p:nvPr/>
        </p:nvSpPr>
        <p:spPr>
          <a:xfrm>
            <a:off x="1334520" y="3353400"/>
            <a:ext cx="2151720" cy="1849320"/>
          </a:xfrm>
          <a:custGeom>
            <a:avLst/>
            <a:gdLst/>
            <a:ahLst/>
            <a:rect l="l" t="t" r="r" b="b"/>
            <a:pathLst>
              <a:path w="21600" h="21600">
                <a:moveTo>
                  <a:pt x="0" y="0"/>
                </a:moveTo>
                <a:lnTo>
                  <a:pt x="21600" y="21600"/>
                </a:lnTo>
              </a:path>
            </a:pathLst>
          </a:custGeom>
          <a:noFill/>
          <a:ln w="19080">
            <a:solidFill>
              <a:srgbClr val="274e13"/>
            </a:solidFill>
            <a:round/>
          </a:ln>
        </p:spPr>
        <p:style>
          <a:lnRef idx="0"/>
          <a:fillRef idx="0"/>
          <a:effectRef idx="0"/>
          <a:fontRef idx="minor"/>
        </p:style>
      </p:sp>
      <p:sp>
        <p:nvSpPr>
          <p:cNvPr id="510" name="CustomShape 4"/>
          <p:cNvSpPr/>
          <p:nvPr/>
        </p:nvSpPr>
        <p:spPr>
          <a:xfrm>
            <a:off x="3033000" y="5265720"/>
            <a:ext cx="2587680" cy="488520"/>
          </a:xfrm>
          <a:prstGeom prst="roundRect">
            <a:avLst>
              <a:gd name="adj" fmla="val 16667"/>
            </a:avLst>
          </a:prstGeom>
          <a:solidFill>
            <a:srgbClr val="818181"/>
          </a:solidFill>
          <a:ln w="9360">
            <a:solidFill>
              <a:schemeClr val="dk2"/>
            </a:solidFill>
            <a:round/>
          </a:ln>
        </p:spPr>
        <p:style>
          <a:lnRef idx="0"/>
          <a:fillRef idx="0"/>
          <a:effectRef idx="0"/>
          <a:fontRef idx="minor"/>
        </p:style>
        <p:txBody>
          <a:bodyPr lIns="90000" rIns="90000" tIns="91440" bIns="91440" anchor="ctr">
            <a:noAutofit/>
          </a:bodyPr>
          <a:p>
            <a:pPr>
              <a:lnSpc>
                <a:spcPct val="100000"/>
              </a:lnSpc>
              <a:tabLst>
                <a:tab algn="l" pos="0"/>
              </a:tabLst>
            </a:pPr>
            <a:r>
              <a:rPr b="0" lang="en-US" sz="1200" spc="-1" strike="noStrike">
                <a:solidFill>
                  <a:srgbClr val="000000"/>
                </a:solidFill>
                <a:latin typeface="Arial"/>
                <a:ea typeface="Arial"/>
              </a:rPr>
              <a:t>Configuring the Jenkins Pipeline</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2021-08-26T10:01:04Z</dcterms:modified>
  <cp:revision>2</cp:revision>
  <dc:subject/>
  <dc:title/>
</cp:coreProperties>
</file>